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8" r:id="rId4"/>
  </p:sldMasterIdLst>
  <p:notesMasterIdLst>
    <p:notesMasterId r:id="rId36"/>
  </p:notesMasterIdLst>
  <p:handoutMasterIdLst>
    <p:handoutMasterId r:id="rId37"/>
  </p:handoutMasterIdLst>
  <p:sldIdLst>
    <p:sldId id="344" r:id="rId5"/>
    <p:sldId id="415" r:id="rId6"/>
    <p:sldId id="416" r:id="rId7"/>
    <p:sldId id="421" r:id="rId8"/>
    <p:sldId id="422" r:id="rId9"/>
    <p:sldId id="418" r:id="rId10"/>
    <p:sldId id="423" r:id="rId11"/>
    <p:sldId id="363" r:id="rId12"/>
    <p:sldId id="387" r:id="rId13"/>
    <p:sldId id="389" r:id="rId14"/>
    <p:sldId id="390" r:id="rId15"/>
    <p:sldId id="412" r:id="rId16"/>
    <p:sldId id="392" r:id="rId17"/>
    <p:sldId id="393" r:id="rId18"/>
    <p:sldId id="394" r:id="rId19"/>
    <p:sldId id="395" r:id="rId20"/>
    <p:sldId id="396" r:id="rId21"/>
    <p:sldId id="397" r:id="rId22"/>
    <p:sldId id="413" r:id="rId23"/>
    <p:sldId id="399" r:id="rId24"/>
    <p:sldId id="400" r:id="rId25"/>
    <p:sldId id="401" r:id="rId26"/>
    <p:sldId id="402" r:id="rId27"/>
    <p:sldId id="403" r:id="rId28"/>
    <p:sldId id="406" r:id="rId29"/>
    <p:sldId id="407" r:id="rId30"/>
    <p:sldId id="408" r:id="rId31"/>
    <p:sldId id="409" r:id="rId32"/>
    <p:sldId id="410" r:id="rId33"/>
    <p:sldId id="424" r:id="rId34"/>
    <p:sldId id="346"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53056-6DBA-E507-D4A1-443CD863F6C4}" v="239" dt="2025-08-22T06:29:11.738"/>
    <p1510:client id="{219E7502-1D93-40F4-BBB2-5B45BE4143D3}" v="10" dt="2025-08-21T07:15:57.807"/>
    <p1510:client id="{2C9AE71D-B1FC-FC22-5AB4-AF5732FEEB7D}" v="243" dt="2025-08-21T17:28:22.532"/>
    <p1510:client id="{5179998E-D108-572F-65AB-8F9577342C8E}" v="23" dt="2025-08-22T06:23:01.696"/>
    <p1510:client id="{523D2375-5919-4460-9FCB-975C06613E19}" v="3" dt="2025-08-22T05:25:50.831"/>
    <p1510:client id="{6309E0AE-7831-49B7-989B-9BF72AC79A90}" v="287" dt="2025-08-21T16:50:45.408"/>
    <p1510:client id="{7D3962B0-A698-46D7-B9FD-C796920C1B35}" v="171" dt="2025-08-21T07:12:02.218"/>
    <p1510:client id="{9B95E962-0A24-07C6-1712-FEEF61B91219}" v="241" dt="2025-08-22T04:48:07.100"/>
    <p1510:client id="{BFBFCEE4-89DC-0D63-B6F5-3A759940A4B9}" v="24" dt="2025-08-22T04:05:06.291"/>
    <p1510:client id="{D05E4F73-06E2-82CF-4F64-12EF5695DF6B}" v="9" dt="2025-08-22T10:53:09.137"/>
    <p1510:client id="{DC9E8500-B67F-4BC5-9110-115250463935}" v="619" dt="2025-08-21T16:03:49.065"/>
    <p1510:client id="{E598A15E-E596-BF06-2BCB-F6A9437B9858}" v="31" dt="2025-08-21T09:15:02.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ppa Yasaswini" userId="b27f1dd036e8a845" providerId="Windows Live" clId="Web-{9B95E962-0A24-07C6-1712-FEEF61B91219}"/>
    <pc:docChg chg="addSld delSld modSld">
      <pc:chgData name="Muppa Yasaswini" userId="b27f1dd036e8a845" providerId="Windows Live" clId="Web-{9B95E962-0A24-07C6-1712-FEEF61B91219}" dt="2025-08-22T04:48:05.803" v="193" actId="20577"/>
      <pc:docMkLst>
        <pc:docMk/>
      </pc:docMkLst>
      <pc:sldChg chg="modSp">
        <pc:chgData name="Muppa Yasaswini" userId="b27f1dd036e8a845" providerId="Windows Live" clId="Web-{9B95E962-0A24-07C6-1712-FEEF61B91219}" dt="2025-08-22T04:48:05.803" v="193" actId="20577"/>
        <pc:sldMkLst>
          <pc:docMk/>
          <pc:sldMk cId="2543284723" sldId="344"/>
        </pc:sldMkLst>
        <pc:spChg chg="mod">
          <ac:chgData name="Muppa Yasaswini" userId="b27f1dd036e8a845" providerId="Windows Live" clId="Web-{9B95E962-0A24-07C6-1712-FEEF61B91219}" dt="2025-08-22T04:48:05.803" v="193" actId="20577"/>
          <ac:spMkLst>
            <pc:docMk/>
            <pc:sldMk cId="2543284723" sldId="344"/>
            <ac:spMk id="23" creationId="{58BFD4E5-AB08-4651-3703-C1C5FBE2BD9A}"/>
          </ac:spMkLst>
        </pc:spChg>
      </pc:sldChg>
      <pc:sldChg chg="addSp modSp new">
        <pc:chgData name="Muppa Yasaswini" userId="b27f1dd036e8a845" providerId="Windows Live" clId="Web-{9B95E962-0A24-07C6-1712-FEEF61B91219}" dt="2025-08-22T04:27:10.276" v="76" actId="20577"/>
        <pc:sldMkLst>
          <pc:docMk/>
          <pc:sldMk cId="3246529905" sldId="418"/>
        </pc:sldMkLst>
        <pc:spChg chg="mod">
          <ac:chgData name="Muppa Yasaswini" userId="b27f1dd036e8a845" providerId="Windows Live" clId="Web-{9B95E962-0A24-07C6-1712-FEEF61B91219}" dt="2025-08-22T04:27:10.276" v="76" actId="20577"/>
          <ac:spMkLst>
            <pc:docMk/>
            <pc:sldMk cId="3246529905" sldId="418"/>
            <ac:spMk id="2" creationId="{29D4192A-80F9-6B49-1131-5660D8058717}"/>
          </ac:spMkLst>
        </pc:spChg>
        <pc:picChg chg="add mod">
          <ac:chgData name="Muppa Yasaswini" userId="b27f1dd036e8a845" providerId="Windows Live" clId="Web-{9B95E962-0A24-07C6-1712-FEEF61B91219}" dt="2025-08-22T04:08:59.533" v="23" actId="1076"/>
          <ac:picMkLst>
            <pc:docMk/>
            <pc:sldMk cId="3246529905" sldId="418"/>
            <ac:picMk id="4" creationId="{058943E6-E4FE-4971-3FD7-96098C627474}"/>
          </ac:picMkLst>
        </pc:picChg>
      </pc:sldChg>
      <pc:sldChg chg="addSp delSp modSp new del">
        <pc:chgData name="Muppa Yasaswini" userId="b27f1dd036e8a845" providerId="Windows Live" clId="Web-{9B95E962-0A24-07C6-1712-FEEF61B91219}" dt="2025-08-22T04:27:19.792" v="77"/>
        <pc:sldMkLst>
          <pc:docMk/>
          <pc:sldMk cId="3375207102" sldId="419"/>
        </pc:sldMkLst>
        <pc:picChg chg="add del mod">
          <ac:chgData name="Muppa Yasaswini" userId="b27f1dd036e8a845" providerId="Windows Live" clId="Web-{9B95E962-0A24-07C6-1712-FEEF61B91219}" dt="2025-08-22T04:10:21.629" v="26"/>
          <ac:picMkLst>
            <pc:docMk/>
            <pc:sldMk cId="3375207102" sldId="419"/>
            <ac:picMk id="11" creationId="{BE46574A-6321-5483-76E1-3FC8C01DAF1D}"/>
          </ac:picMkLst>
        </pc:picChg>
        <pc:picChg chg="add mod">
          <ac:chgData name="Muppa Yasaswini" userId="b27f1dd036e8a845" providerId="Windows Live" clId="Web-{9B95E962-0A24-07C6-1712-FEEF61B91219}" dt="2025-08-22T04:20:15.777" v="46" actId="1076"/>
          <ac:picMkLst>
            <pc:docMk/>
            <pc:sldMk cId="3375207102" sldId="419"/>
            <ac:picMk id="12" creationId="{709DA1AC-600A-EC3F-C077-7CF64AE0D0A7}"/>
          </ac:picMkLst>
        </pc:picChg>
        <pc:picChg chg="add mod">
          <ac:chgData name="Muppa Yasaswini" userId="b27f1dd036e8a845" providerId="Windows Live" clId="Web-{9B95E962-0A24-07C6-1712-FEEF61B91219}" dt="2025-08-22T04:15:51.275" v="35" actId="1076"/>
          <ac:picMkLst>
            <pc:docMk/>
            <pc:sldMk cId="3375207102" sldId="419"/>
            <ac:picMk id="13" creationId="{26A75D34-20AD-672D-4FDB-3D638A0857F1}"/>
          </ac:picMkLst>
        </pc:picChg>
        <pc:picChg chg="add mod">
          <ac:chgData name="Muppa Yasaswini" userId="b27f1dd036e8a845" providerId="Windows Live" clId="Web-{9B95E962-0A24-07C6-1712-FEEF61B91219}" dt="2025-08-22T04:17:02.495" v="37" actId="1076"/>
          <ac:picMkLst>
            <pc:docMk/>
            <pc:sldMk cId="3375207102" sldId="419"/>
            <ac:picMk id="14" creationId="{DBDAA1EE-AE6E-8C01-06CB-DC509EB50FD5}"/>
          </ac:picMkLst>
        </pc:picChg>
        <pc:picChg chg="add mod">
          <ac:chgData name="Muppa Yasaswini" userId="b27f1dd036e8a845" providerId="Windows Live" clId="Web-{9B95E962-0A24-07C6-1712-FEEF61B91219}" dt="2025-08-22T04:18:02.579" v="39" actId="1076"/>
          <ac:picMkLst>
            <pc:docMk/>
            <pc:sldMk cId="3375207102" sldId="419"/>
            <ac:picMk id="15" creationId="{9541C0D5-8689-CF89-134D-75B8A29BB08F}"/>
          </ac:picMkLst>
        </pc:picChg>
      </pc:sldChg>
      <pc:sldChg chg="addSp modSp new del">
        <pc:chgData name="Muppa Yasaswini" userId="b27f1dd036e8a845" providerId="Windows Live" clId="Web-{9B95E962-0A24-07C6-1712-FEEF61B91219}" dt="2025-08-22T04:26:56.854" v="74"/>
        <pc:sldMkLst>
          <pc:docMk/>
          <pc:sldMk cId="1997766065" sldId="420"/>
        </pc:sldMkLst>
        <pc:picChg chg="add mod">
          <ac:chgData name="Muppa Yasaswini" userId="b27f1dd036e8a845" providerId="Windows Live" clId="Web-{9B95E962-0A24-07C6-1712-FEEF61B91219}" dt="2025-08-22T04:19:03.506" v="42" actId="1076"/>
          <ac:picMkLst>
            <pc:docMk/>
            <pc:sldMk cId="1997766065" sldId="420"/>
            <ac:picMk id="11" creationId="{F26C58AC-2C97-94D4-EA45-FD407A689093}"/>
          </ac:picMkLst>
        </pc:picChg>
        <pc:picChg chg="add mod">
          <ac:chgData name="Muppa Yasaswini" userId="b27f1dd036e8a845" providerId="Windows Live" clId="Web-{9B95E962-0A24-07C6-1712-FEEF61B91219}" dt="2025-08-22T04:19:56.698" v="44" actId="1076"/>
          <ac:picMkLst>
            <pc:docMk/>
            <pc:sldMk cId="1997766065" sldId="420"/>
            <ac:picMk id="12" creationId="{6B1B06C9-DE93-96BC-1E0F-ABDD1CE138C4}"/>
          </ac:picMkLst>
        </pc:picChg>
      </pc:sldChg>
      <pc:sldChg chg="addSp delSp modSp new">
        <pc:chgData name="Muppa Yasaswini" userId="b27f1dd036e8a845" providerId="Windows Live" clId="Web-{9B95E962-0A24-07C6-1712-FEEF61B91219}" dt="2025-08-22T04:44:07.690" v="185" actId="1076"/>
        <pc:sldMkLst>
          <pc:docMk/>
          <pc:sldMk cId="2400287683" sldId="421"/>
        </pc:sldMkLst>
        <pc:spChg chg="add del">
          <ac:chgData name="Muppa Yasaswini" userId="b27f1dd036e8a845" providerId="Windows Live" clId="Web-{9B95E962-0A24-07C6-1712-FEEF61B91219}" dt="2025-08-22T04:38:00.896" v="117"/>
          <ac:spMkLst>
            <pc:docMk/>
            <pc:sldMk cId="2400287683" sldId="421"/>
            <ac:spMk id="13" creationId="{02AD48B9-F337-769B-7621-3DD920E3645C}"/>
          </ac:spMkLst>
        </pc:spChg>
        <pc:spChg chg="add mod">
          <ac:chgData name="Muppa Yasaswini" userId="b27f1dd036e8a845" providerId="Windows Live" clId="Web-{9B95E962-0A24-07C6-1712-FEEF61B91219}" dt="2025-08-22T04:42:04.390" v="165" actId="1076"/>
          <ac:spMkLst>
            <pc:docMk/>
            <pc:sldMk cId="2400287683" sldId="421"/>
            <ac:spMk id="14" creationId="{6B38A865-9163-D39C-8765-67075AFE8748}"/>
          </ac:spMkLst>
        </pc:spChg>
        <pc:spChg chg="add mod">
          <ac:chgData name="Muppa Yasaswini" userId="b27f1dd036e8a845" providerId="Windows Live" clId="Web-{9B95E962-0A24-07C6-1712-FEEF61B91219}" dt="2025-08-22T04:40:18.464" v="147" actId="1076"/>
          <ac:spMkLst>
            <pc:docMk/>
            <pc:sldMk cId="2400287683" sldId="421"/>
            <ac:spMk id="15" creationId="{A09D6A72-B0AD-56C3-6702-16E4279A9834}"/>
          </ac:spMkLst>
        </pc:spChg>
        <pc:spChg chg="add del">
          <ac:chgData name="Muppa Yasaswini" userId="b27f1dd036e8a845" providerId="Windows Live" clId="Web-{9B95E962-0A24-07C6-1712-FEEF61B91219}" dt="2025-08-22T04:41:28.248" v="152"/>
          <ac:spMkLst>
            <pc:docMk/>
            <pc:sldMk cId="2400287683" sldId="421"/>
            <ac:spMk id="16" creationId="{984A5AD9-A508-74EB-2261-19592596CD2A}"/>
          </ac:spMkLst>
        </pc:spChg>
        <pc:spChg chg="add del">
          <ac:chgData name="Muppa Yasaswini" userId="b27f1dd036e8a845" providerId="Windows Live" clId="Web-{9B95E962-0A24-07C6-1712-FEEF61B91219}" dt="2025-08-22T04:41:35.404" v="155"/>
          <ac:spMkLst>
            <pc:docMk/>
            <pc:sldMk cId="2400287683" sldId="421"/>
            <ac:spMk id="17" creationId="{74956CE0-910A-5E4C-5721-63793CAAF3D7}"/>
          </ac:spMkLst>
        </pc:spChg>
        <pc:spChg chg="add mod">
          <ac:chgData name="Muppa Yasaswini" userId="b27f1dd036e8a845" providerId="Windows Live" clId="Web-{9B95E962-0A24-07C6-1712-FEEF61B91219}" dt="2025-08-22T04:43:42.002" v="184" actId="1076"/>
          <ac:spMkLst>
            <pc:docMk/>
            <pc:sldMk cId="2400287683" sldId="421"/>
            <ac:spMk id="18" creationId="{48AE47FE-0FAA-45E4-8E38-0CC702570D39}"/>
          </ac:spMkLst>
        </pc:spChg>
        <pc:picChg chg="add del mod modCrop">
          <ac:chgData name="Muppa Yasaswini" userId="b27f1dd036e8a845" providerId="Windows Live" clId="Web-{9B95E962-0A24-07C6-1712-FEEF61B91219}" dt="2025-08-22T04:32:12.376" v="79"/>
          <ac:picMkLst>
            <pc:docMk/>
            <pc:sldMk cId="2400287683" sldId="421"/>
            <ac:picMk id="3" creationId="{3AB48686-9DCB-B9E7-A284-C3F0752FA908}"/>
          </ac:picMkLst>
        </pc:picChg>
        <pc:picChg chg="add del mod">
          <ac:chgData name="Muppa Yasaswini" userId="b27f1dd036e8a845" providerId="Windows Live" clId="Web-{9B95E962-0A24-07C6-1712-FEEF61B91219}" dt="2025-08-22T04:32:15.188" v="80"/>
          <ac:picMkLst>
            <pc:docMk/>
            <pc:sldMk cId="2400287683" sldId="421"/>
            <ac:picMk id="5" creationId="{E9BFA69C-36D3-062E-D614-D433020F1827}"/>
          </ac:picMkLst>
        </pc:picChg>
        <pc:picChg chg="add del mod">
          <ac:chgData name="Muppa Yasaswini" userId="b27f1dd036e8a845" providerId="Windows Live" clId="Web-{9B95E962-0A24-07C6-1712-FEEF61B91219}" dt="2025-08-22T04:32:18.735" v="81"/>
          <ac:picMkLst>
            <pc:docMk/>
            <pc:sldMk cId="2400287683" sldId="421"/>
            <ac:picMk id="7" creationId="{CAFAD557-4085-8C84-74BF-F881AE17C80F}"/>
          </ac:picMkLst>
        </pc:picChg>
        <pc:picChg chg="add del mod">
          <ac:chgData name="Muppa Yasaswini" userId="b27f1dd036e8a845" providerId="Windows Live" clId="Web-{9B95E962-0A24-07C6-1712-FEEF61B91219}" dt="2025-08-22T04:32:21.782" v="82"/>
          <ac:picMkLst>
            <pc:docMk/>
            <pc:sldMk cId="2400287683" sldId="421"/>
            <ac:picMk id="9" creationId="{3086E1F9-2463-6FAE-6A86-C8EA7C503249}"/>
          </ac:picMkLst>
        </pc:picChg>
        <pc:picChg chg="add mod">
          <ac:chgData name="Muppa Yasaswini" userId="b27f1dd036e8a845" providerId="Windows Live" clId="Web-{9B95E962-0A24-07C6-1712-FEEF61B91219}" dt="2025-08-22T04:39:07.743" v="133" actId="1076"/>
          <ac:picMkLst>
            <pc:docMk/>
            <pc:sldMk cId="2400287683" sldId="421"/>
            <ac:picMk id="10" creationId="{8302CD4C-F166-0095-F242-DFA28E14B2BD}"/>
          </ac:picMkLst>
        </pc:picChg>
        <pc:picChg chg="add mod modCrop">
          <ac:chgData name="Muppa Yasaswini" userId="b27f1dd036e8a845" providerId="Windows Live" clId="Web-{9B95E962-0A24-07C6-1712-FEEF61B91219}" dt="2025-08-22T04:40:36.418" v="150" actId="1076"/>
          <ac:picMkLst>
            <pc:docMk/>
            <pc:sldMk cId="2400287683" sldId="421"/>
            <ac:picMk id="11" creationId="{4D9CDF00-4A44-A326-B376-7D2207ACD367}"/>
          </ac:picMkLst>
        </pc:picChg>
        <pc:picChg chg="add mod">
          <ac:chgData name="Muppa Yasaswini" userId="b27f1dd036e8a845" providerId="Windows Live" clId="Web-{9B95E962-0A24-07C6-1712-FEEF61B91219}" dt="2025-08-22T04:44:07.690" v="185" actId="1076"/>
          <ac:picMkLst>
            <pc:docMk/>
            <pc:sldMk cId="2400287683" sldId="421"/>
            <ac:picMk id="12" creationId="{F3FC65F0-1323-75DF-1876-DDC1CEFBD37C}"/>
          </ac:picMkLst>
        </pc:picChg>
      </pc:sldChg>
      <pc:sldChg chg="addSp delSp modSp new">
        <pc:chgData name="Muppa Yasaswini" userId="b27f1dd036e8a845" providerId="Windows Live" clId="Web-{9B95E962-0A24-07C6-1712-FEEF61B91219}" dt="2025-08-22T04:37:50.598" v="115"/>
        <pc:sldMkLst>
          <pc:docMk/>
          <pc:sldMk cId="3700605192" sldId="422"/>
        </pc:sldMkLst>
        <pc:spChg chg="add del">
          <ac:chgData name="Muppa Yasaswini" userId="b27f1dd036e8a845" providerId="Windows Live" clId="Web-{9B95E962-0A24-07C6-1712-FEEF61B91219}" dt="2025-08-22T04:37:50.598" v="115"/>
          <ac:spMkLst>
            <pc:docMk/>
            <pc:sldMk cId="3700605192" sldId="422"/>
            <ac:spMk id="5" creationId="{DE0511B7-D958-81FE-8945-B038C54DC5DE}"/>
          </ac:spMkLst>
        </pc:spChg>
        <pc:picChg chg="add mod">
          <ac:chgData name="Muppa Yasaswini" userId="b27f1dd036e8a845" providerId="Windows Live" clId="Web-{9B95E962-0A24-07C6-1712-FEEF61B91219}" dt="2025-08-22T04:37:08.690" v="110" actId="1076"/>
          <ac:picMkLst>
            <pc:docMk/>
            <pc:sldMk cId="3700605192" sldId="422"/>
            <ac:picMk id="2" creationId="{8A17B2E6-6073-CB5E-6696-BD5378D6C005}"/>
          </ac:picMkLst>
        </pc:picChg>
        <pc:picChg chg="add mod">
          <ac:chgData name="Muppa Yasaswini" userId="b27f1dd036e8a845" providerId="Windows Live" clId="Web-{9B95E962-0A24-07C6-1712-FEEF61B91219}" dt="2025-08-22T04:37:41.348" v="113" actId="1076"/>
          <ac:picMkLst>
            <pc:docMk/>
            <pc:sldMk cId="3700605192" sldId="422"/>
            <ac:picMk id="3" creationId="{707CD580-6535-3260-AEFF-391735FEE1F7}"/>
          </ac:picMkLst>
        </pc:picChg>
        <pc:picChg chg="add mod">
          <ac:chgData name="Muppa Yasaswini" userId="b27f1dd036e8a845" providerId="Windows Live" clId="Web-{9B95E962-0A24-07C6-1712-FEEF61B91219}" dt="2025-08-22T04:37:39.129" v="112" actId="1076"/>
          <ac:picMkLst>
            <pc:docMk/>
            <pc:sldMk cId="3700605192" sldId="422"/>
            <ac:picMk id="4" creationId="{BA808FEC-2A1C-A47B-A5D0-5106DDC02083}"/>
          </ac:picMkLst>
        </pc:picChg>
      </pc:sldChg>
    </pc:docChg>
  </pc:docChgLst>
  <pc:docChgLst>
    <pc:chgData name="Guest User" providerId="Windows Live" clId="Web-{00153056-6DBA-E507-D4A1-443CD863F6C4}"/>
    <pc:docChg chg="addSld delSld modSld">
      <pc:chgData name="Guest User" userId="" providerId="Windows Live" clId="Web-{00153056-6DBA-E507-D4A1-443CD863F6C4}" dt="2025-08-22T06:29:11.738" v="213"/>
      <pc:docMkLst>
        <pc:docMk/>
      </pc:docMkLst>
      <pc:sldChg chg="del">
        <pc:chgData name="Guest User" userId="" providerId="Windows Live" clId="Web-{00153056-6DBA-E507-D4A1-443CD863F6C4}" dt="2025-08-22T03:29:25.952" v="2"/>
        <pc:sldMkLst>
          <pc:docMk/>
          <pc:sldMk cId="2721087628" sldId="307"/>
        </pc:sldMkLst>
      </pc:sldChg>
      <pc:sldChg chg="del">
        <pc:chgData name="Guest User" userId="" providerId="Windows Live" clId="Web-{00153056-6DBA-E507-D4A1-443CD863F6C4}" dt="2025-08-22T04:03:44.077" v="50"/>
        <pc:sldMkLst>
          <pc:docMk/>
          <pc:sldMk cId="2294092852" sldId="342"/>
        </pc:sldMkLst>
      </pc:sldChg>
      <pc:sldChg chg="addSp modSp">
        <pc:chgData name="Guest User" userId="" providerId="Windows Live" clId="Web-{00153056-6DBA-E507-D4A1-443CD863F6C4}" dt="2025-08-22T04:48:01.131" v="201" actId="20577"/>
        <pc:sldMkLst>
          <pc:docMk/>
          <pc:sldMk cId="2543284723" sldId="344"/>
        </pc:sldMkLst>
        <pc:spChg chg="mod">
          <ac:chgData name="Guest User" userId="" providerId="Windows Live" clId="Web-{00153056-6DBA-E507-D4A1-443CD863F6C4}" dt="2025-08-22T04:48:01.131" v="201" actId="20577"/>
          <ac:spMkLst>
            <pc:docMk/>
            <pc:sldMk cId="2543284723" sldId="344"/>
            <ac:spMk id="23" creationId="{58BFD4E5-AB08-4651-3703-C1C5FBE2BD9A}"/>
          </ac:spMkLst>
        </pc:spChg>
        <pc:picChg chg="add mod">
          <ac:chgData name="Guest User" userId="" providerId="Windows Live" clId="Web-{00153056-6DBA-E507-D4A1-443CD863F6C4}" dt="2025-08-22T04:06:37.210" v="54" actId="1076"/>
          <ac:picMkLst>
            <pc:docMk/>
            <pc:sldMk cId="2543284723" sldId="344"/>
            <ac:picMk id="2" creationId="{C38A9C16-D887-83E8-61A8-0FE136229C9D}"/>
          </ac:picMkLst>
        </pc:picChg>
        <pc:picChg chg="mod">
          <ac:chgData name="Guest User" userId="" providerId="Windows Live" clId="Web-{00153056-6DBA-E507-D4A1-443CD863F6C4}" dt="2025-08-22T04:06:25.100" v="51" actId="1076"/>
          <ac:picMkLst>
            <pc:docMk/>
            <pc:sldMk cId="2543284723" sldId="344"/>
            <ac:picMk id="19" creationId="{CB3C59EF-7B41-B87E-17F9-1E0D142CB6C8}"/>
          </ac:picMkLst>
        </pc:picChg>
        <pc:picChg chg="mod">
          <ac:chgData name="Guest User" userId="" providerId="Windows Live" clId="Web-{00153056-6DBA-E507-D4A1-443CD863F6C4}" dt="2025-08-22T04:06:27.788" v="52" actId="1076"/>
          <ac:picMkLst>
            <pc:docMk/>
            <pc:sldMk cId="2543284723" sldId="344"/>
            <ac:picMk id="20" creationId="{BB80A24F-19F6-28E9-6CC1-3990897C46D8}"/>
          </ac:picMkLst>
        </pc:picChg>
      </pc:sldChg>
      <pc:sldChg chg="addSp modSp">
        <pc:chgData name="Guest User" userId="" providerId="Windows Live" clId="Web-{00153056-6DBA-E507-D4A1-443CD863F6C4}" dt="2025-08-22T04:16:01.924" v="140" actId="1076"/>
        <pc:sldMkLst>
          <pc:docMk/>
          <pc:sldMk cId="4185550829" sldId="363"/>
        </pc:sldMkLst>
        <pc:picChg chg="mod">
          <ac:chgData name="Guest User" userId="" providerId="Windows Live" clId="Web-{00153056-6DBA-E507-D4A1-443CD863F6C4}" dt="2025-08-22T04:08:19.276" v="73" actId="1076"/>
          <ac:picMkLst>
            <pc:docMk/>
            <pc:sldMk cId="4185550829" sldId="363"/>
            <ac:picMk id="3" creationId="{F38317E7-FF8D-CFCE-39C0-B3BC53B8DEAB}"/>
          </ac:picMkLst>
        </pc:picChg>
        <pc:picChg chg="add mod">
          <ac:chgData name="Guest User" userId="" providerId="Windows Live" clId="Web-{00153056-6DBA-E507-D4A1-443CD863F6C4}" dt="2025-08-22T04:16:01.924" v="140" actId="1076"/>
          <ac:picMkLst>
            <pc:docMk/>
            <pc:sldMk cId="4185550829" sldId="363"/>
            <ac:picMk id="4" creationId="{B06D80D1-2D84-9C51-CE3B-3CC785ED1A07}"/>
          </ac:picMkLst>
        </pc:picChg>
      </pc:sldChg>
      <pc:sldChg chg="addSp delSp modSp">
        <pc:chgData name="Guest User" userId="" providerId="Windows Live" clId="Web-{00153056-6DBA-E507-D4A1-443CD863F6C4}" dt="2025-08-22T04:16:06.424" v="141" actId="14100"/>
        <pc:sldMkLst>
          <pc:docMk/>
          <pc:sldMk cId="1928009467" sldId="387"/>
        </pc:sldMkLst>
        <pc:picChg chg="add del mod">
          <ac:chgData name="Guest User" userId="" providerId="Windows Live" clId="Web-{00153056-6DBA-E507-D4A1-443CD863F6C4}" dt="2025-08-22T04:09:07.542" v="86"/>
          <ac:picMkLst>
            <pc:docMk/>
            <pc:sldMk cId="1928009467" sldId="387"/>
            <ac:picMk id="3" creationId="{AF0FB04B-42FF-8737-0AC5-957CC8F4C608}"/>
          </ac:picMkLst>
        </pc:picChg>
        <pc:picChg chg="add mod">
          <ac:chgData name="Guest User" userId="" providerId="Windows Live" clId="Web-{00153056-6DBA-E507-D4A1-443CD863F6C4}" dt="2025-08-22T04:16:06.424" v="141" actId="14100"/>
          <ac:picMkLst>
            <pc:docMk/>
            <pc:sldMk cId="1928009467" sldId="387"/>
            <ac:picMk id="7" creationId="{EB2C0771-A342-9BE9-9372-BAB54E455965}"/>
          </ac:picMkLst>
        </pc:picChg>
      </pc:sldChg>
      <pc:sldChg chg="addSp modSp">
        <pc:chgData name="Guest User" userId="" providerId="Windows Live" clId="Web-{00153056-6DBA-E507-D4A1-443CD863F6C4}" dt="2025-08-22T04:16:12.799" v="142" actId="14100"/>
        <pc:sldMkLst>
          <pc:docMk/>
          <pc:sldMk cId="769881571" sldId="389"/>
        </pc:sldMkLst>
        <pc:picChg chg="add mod">
          <ac:chgData name="Guest User" userId="" providerId="Windows Live" clId="Web-{00153056-6DBA-E507-D4A1-443CD863F6C4}" dt="2025-08-22T04:16:12.799" v="142" actId="14100"/>
          <ac:picMkLst>
            <pc:docMk/>
            <pc:sldMk cId="769881571" sldId="389"/>
            <ac:picMk id="4" creationId="{37840A14-CA66-E12D-A0C2-FF384C668E79}"/>
          </ac:picMkLst>
        </pc:picChg>
      </pc:sldChg>
      <pc:sldChg chg="addSp modSp">
        <pc:chgData name="Guest User" userId="" providerId="Windows Live" clId="Web-{00153056-6DBA-E507-D4A1-443CD863F6C4}" dt="2025-08-22T04:16:20.627" v="144" actId="1076"/>
        <pc:sldMkLst>
          <pc:docMk/>
          <pc:sldMk cId="3326908982" sldId="390"/>
        </pc:sldMkLst>
        <pc:spChg chg="mod">
          <ac:chgData name="Guest User" userId="" providerId="Windows Live" clId="Web-{00153056-6DBA-E507-D4A1-443CD863F6C4}" dt="2025-08-22T04:09:45.668" v="93" actId="1076"/>
          <ac:spMkLst>
            <pc:docMk/>
            <pc:sldMk cId="3326908982" sldId="390"/>
            <ac:spMk id="2" creationId="{0FE42C4B-E330-125D-E398-234D933E24A8}"/>
          </ac:spMkLst>
        </pc:spChg>
        <pc:picChg chg="mod">
          <ac:chgData name="Guest User" userId="" providerId="Windows Live" clId="Web-{00153056-6DBA-E507-D4A1-443CD863F6C4}" dt="2025-08-22T04:10:01.356" v="97" actId="1076"/>
          <ac:picMkLst>
            <pc:docMk/>
            <pc:sldMk cId="3326908982" sldId="390"/>
            <ac:picMk id="4" creationId="{018ACABE-4D7E-4E67-1B5F-C6FB8FEA10DF}"/>
          </ac:picMkLst>
        </pc:picChg>
        <pc:picChg chg="add mod">
          <ac:chgData name="Guest User" userId="" providerId="Windows Live" clId="Web-{00153056-6DBA-E507-D4A1-443CD863F6C4}" dt="2025-08-22T04:16:20.627" v="144" actId="1076"/>
          <ac:picMkLst>
            <pc:docMk/>
            <pc:sldMk cId="3326908982" sldId="390"/>
            <ac:picMk id="6" creationId="{E24F7991-BCFE-F8AC-71D2-22D79F9E6BD2}"/>
          </ac:picMkLst>
        </pc:picChg>
        <pc:picChg chg="mod">
          <ac:chgData name="Guest User" userId="" providerId="Windows Live" clId="Web-{00153056-6DBA-E507-D4A1-443CD863F6C4}" dt="2025-08-22T04:09:49.934" v="94" actId="1076"/>
          <ac:picMkLst>
            <pc:docMk/>
            <pc:sldMk cId="3326908982" sldId="390"/>
            <ac:picMk id="7" creationId="{ACEA1E41-93FE-43A9-917C-12D2E0881CB7}"/>
          </ac:picMkLst>
        </pc:picChg>
      </pc:sldChg>
      <pc:sldChg chg="addSp delSp modSp">
        <pc:chgData name="Guest User" userId="" providerId="Windows Live" clId="Web-{00153056-6DBA-E507-D4A1-443CD863F6C4}" dt="2025-08-22T04:16:31.346" v="146" actId="14100"/>
        <pc:sldMkLst>
          <pc:docMk/>
          <pc:sldMk cId="56931026" sldId="392"/>
        </pc:sldMkLst>
        <pc:picChg chg="add del mod">
          <ac:chgData name="Guest User" userId="" providerId="Windows Live" clId="Web-{00153056-6DBA-E507-D4A1-443CD863F6C4}" dt="2025-08-22T04:13:17.562" v="101"/>
          <ac:picMkLst>
            <pc:docMk/>
            <pc:sldMk cId="56931026" sldId="392"/>
            <ac:picMk id="3" creationId="{6D1122F0-0692-6D62-82D4-7EF997A03F79}"/>
          </ac:picMkLst>
        </pc:picChg>
        <pc:picChg chg="add mod">
          <ac:chgData name="Guest User" userId="" providerId="Windows Live" clId="Web-{00153056-6DBA-E507-D4A1-443CD863F6C4}" dt="2025-08-22T04:16:31.346" v="146" actId="14100"/>
          <ac:picMkLst>
            <pc:docMk/>
            <pc:sldMk cId="56931026" sldId="392"/>
            <ac:picMk id="7" creationId="{F207B4EF-15E0-4EB7-FA3A-ABE81C5D4761}"/>
          </ac:picMkLst>
        </pc:picChg>
      </pc:sldChg>
      <pc:sldChg chg="addSp modSp">
        <pc:chgData name="Guest User" userId="" providerId="Windows Live" clId="Web-{00153056-6DBA-E507-D4A1-443CD863F6C4}" dt="2025-08-22T04:16:37.377" v="147" actId="14100"/>
        <pc:sldMkLst>
          <pc:docMk/>
          <pc:sldMk cId="2096041564" sldId="393"/>
        </pc:sldMkLst>
        <pc:picChg chg="mod">
          <ac:chgData name="Guest User" userId="" providerId="Windows Live" clId="Web-{00153056-6DBA-E507-D4A1-443CD863F6C4}" dt="2025-08-22T04:13:31.531" v="103" actId="1076"/>
          <ac:picMkLst>
            <pc:docMk/>
            <pc:sldMk cId="2096041564" sldId="393"/>
            <ac:picMk id="5" creationId="{CBAC7A38-D0EF-F668-3992-F260D9211E20}"/>
          </ac:picMkLst>
        </pc:picChg>
        <pc:picChg chg="add mod">
          <ac:chgData name="Guest User" userId="" providerId="Windows Live" clId="Web-{00153056-6DBA-E507-D4A1-443CD863F6C4}" dt="2025-08-22T04:16:37.377" v="147" actId="14100"/>
          <ac:picMkLst>
            <pc:docMk/>
            <pc:sldMk cId="2096041564" sldId="393"/>
            <ac:picMk id="6" creationId="{EAA2A323-E9A5-CCD8-D694-D04148993E95}"/>
          </ac:picMkLst>
        </pc:picChg>
      </pc:sldChg>
      <pc:sldChg chg="addSp modSp">
        <pc:chgData name="Guest User" userId="" providerId="Windows Live" clId="Web-{00153056-6DBA-E507-D4A1-443CD863F6C4}" dt="2025-08-22T04:16:42.627" v="148" actId="14100"/>
        <pc:sldMkLst>
          <pc:docMk/>
          <pc:sldMk cId="2269880627" sldId="394"/>
        </pc:sldMkLst>
        <pc:picChg chg="add mod">
          <ac:chgData name="Guest User" userId="" providerId="Windows Live" clId="Web-{00153056-6DBA-E507-D4A1-443CD863F6C4}" dt="2025-08-22T04:16:42.627" v="148" actId="14100"/>
          <ac:picMkLst>
            <pc:docMk/>
            <pc:sldMk cId="2269880627" sldId="394"/>
            <ac:picMk id="6" creationId="{3EA1AE77-3389-6DD5-BEB0-184E826AF2B2}"/>
          </ac:picMkLst>
        </pc:picChg>
      </pc:sldChg>
      <pc:sldChg chg="addSp modSp">
        <pc:chgData name="Guest User" userId="" providerId="Windows Live" clId="Web-{00153056-6DBA-E507-D4A1-443CD863F6C4}" dt="2025-08-22T04:16:47.830" v="149" actId="14100"/>
        <pc:sldMkLst>
          <pc:docMk/>
          <pc:sldMk cId="400652858" sldId="395"/>
        </pc:sldMkLst>
        <pc:picChg chg="mod">
          <ac:chgData name="Guest User" userId="" providerId="Windows Live" clId="Web-{00153056-6DBA-E507-D4A1-443CD863F6C4}" dt="2025-08-22T04:13:42.266" v="107" actId="1076"/>
          <ac:picMkLst>
            <pc:docMk/>
            <pc:sldMk cId="400652858" sldId="395"/>
            <ac:picMk id="5" creationId="{52765733-8C1A-9A4E-BFAE-6065A6102534}"/>
          </ac:picMkLst>
        </pc:picChg>
        <pc:picChg chg="add mod">
          <ac:chgData name="Guest User" userId="" providerId="Windows Live" clId="Web-{00153056-6DBA-E507-D4A1-443CD863F6C4}" dt="2025-08-22T04:16:47.830" v="149" actId="14100"/>
          <ac:picMkLst>
            <pc:docMk/>
            <pc:sldMk cId="400652858" sldId="395"/>
            <ac:picMk id="6" creationId="{B890C23F-BBD5-0DA3-227A-654F2EDBAFB0}"/>
          </ac:picMkLst>
        </pc:picChg>
      </pc:sldChg>
      <pc:sldChg chg="addSp modSp">
        <pc:chgData name="Guest User" userId="" providerId="Windows Live" clId="Web-{00153056-6DBA-E507-D4A1-443CD863F6C4}" dt="2025-08-22T04:16:53.112" v="150" actId="14100"/>
        <pc:sldMkLst>
          <pc:docMk/>
          <pc:sldMk cId="2925063171" sldId="396"/>
        </pc:sldMkLst>
        <pc:picChg chg="add mod">
          <ac:chgData name="Guest User" userId="" providerId="Windows Live" clId="Web-{00153056-6DBA-E507-D4A1-443CD863F6C4}" dt="2025-08-22T04:16:53.112" v="150" actId="14100"/>
          <ac:picMkLst>
            <pc:docMk/>
            <pc:sldMk cId="2925063171" sldId="396"/>
            <ac:picMk id="6" creationId="{7344A7F2-AF8E-285A-EE4A-324A9D0D63E8}"/>
          </ac:picMkLst>
        </pc:picChg>
      </pc:sldChg>
      <pc:sldChg chg="addSp modSp">
        <pc:chgData name="Guest User" userId="" providerId="Windows Live" clId="Web-{00153056-6DBA-E507-D4A1-443CD863F6C4}" dt="2025-08-22T04:16:58.408" v="151" actId="14100"/>
        <pc:sldMkLst>
          <pc:docMk/>
          <pc:sldMk cId="126062560" sldId="397"/>
        </pc:sldMkLst>
        <pc:picChg chg="add mod">
          <ac:chgData name="Guest User" userId="" providerId="Windows Live" clId="Web-{00153056-6DBA-E507-D4A1-443CD863F6C4}" dt="2025-08-22T04:16:58.408" v="151" actId="14100"/>
          <ac:picMkLst>
            <pc:docMk/>
            <pc:sldMk cId="126062560" sldId="397"/>
            <ac:picMk id="5" creationId="{33578C7D-A154-F686-0D77-5533B449AD92}"/>
          </ac:picMkLst>
        </pc:picChg>
      </pc:sldChg>
      <pc:sldChg chg="addSp modSp">
        <pc:chgData name="Guest User" userId="" providerId="Windows Live" clId="Web-{00153056-6DBA-E507-D4A1-443CD863F6C4}" dt="2025-08-22T04:17:08.393" v="153" actId="14100"/>
        <pc:sldMkLst>
          <pc:docMk/>
          <pc:sldMk cId="1019556210" sldId="399"/>
        </pc:sldMkLst>
        <pc:picChg chg="add mod">
          <ac:chgData name="Guest User" userId="" providerId="Windows Live" clId="Web-{00153056-6DBA-E507-D4A1-443CD863F6C4}" dt="2025-08-22T04:17:08.393" v="153" actId="14100"/>
          <ac:picMkLst>
            <pc:docMk/>
            <pc:sldMk cId="1019556210" sldId="399"/>
            <ac:picMk id="4" creationId="{80135EF9-524E-E0AD-64AD-F2B0B7C68BE7}"/>
          </ac:picMkLst>
        </pc:picChg>
      </pc:sldChg>
      <pc:sldChg chg="addSp modSp">
        <pc:chgData name="Guest User" userId="" providerId="Windows Live" clId="Web-{00153056-6DBA-E507-D4A1-443CD863F6C4}" dt="2025-08-22T04:14:11.344" v="116" actId="1076"/>
        <pc:sldMkLst>
          <pc:docMk/>
          <pc:sldMk cId="2853760602" sldId="400"/>
        </pc:sldMkLst>
        <pc:picChg chg="mod">
          <ac:chgData name="Guest User" userId="" providerId="Windows Live" clId="Web-{00153056-6DBA-E507-D4A1-443CD863F6C4}" dt="2025-08-22T04:14:02.407" v="113" actId="1076"/>
          <ac:picMkLst>
            <pc:docMk/>
            <pc:sldMk cId="2853760602" sldId="400"/>
            <ac:picMk id="5" creationId="{301891E0-9F56-12D0-B99F-59D91FAD8DE8}"/>
          </ac:picMkLst>
        </pc:picChg>
        <pc:picChg chg="add mod">
          <ac:chgData name="Guest User" userId="" providerId="Windows Live" clId="Web-{00153056-6DBA-E507-D4A1-443CD863F6C4}" dt="2025-08-22T04:14:11.344" v="116" actId="1076"/>
          <ac:picMkLst>
            <pc:docMk/>
            <pc:sldMk cId="2853760602" sldId="400"/>
            <ac:picMk id="6" creationId="{3FEA3DF7-369F-619A-D100-BC4206A05222}"/>
          </ac:picMkLst>
        </pc:picChg>
      </pc:sldChg>
      <pc:sldChg chg="addSp modSp">
        <pc:chgData name="Guest User" userId="" providerId="Windows Live" clId="Web-{00153056-6DBA-E507-D4A1-443CD863F6C4}" dt="2025-08-22T04:14:27.094" v="121" actId="14100"/>
        <pc:sldMkLst>
          <pc:docMk/>
          <pc:sldMk cId="4285083451" sldId="401"/>
        </pc:sldMkLst>
        <pc:picChg chg="mod">
          <ac:chgData name="Guest User" userId="" providerId="Windows Live" clId="Web-{00153056-6DBA-E507-D4A1-443CD863F6C4}" dt="2025-08-22T04:14:21.657" v="119" actId="1076"/>
          <ac:picMkLst>
            <pc:docMk/>
            <pc:sldMk cId="4285083451" sldId="401"/>
            <ac:picMk id="4" creationId="{4DE4FAA1-6F58-ABFF-0733-3B6E3C8430DD}"/>
          </ac:picMkLst>
        </pc:picChg>
        <pc:picChg chg="mod">
          <ac:chgData name="Guest User" userId="" providerId="Windows Live" clId="Web-{00153056-6DBA-E507-D4A1-443CD863F6C4}" dt="2025-08-22T04:14:19.141" v="118" actId="1076"/>
          <ac:picMkLst>
            <pc:docMk/>
            <pc:sldMk cId="4285083451" sldId="401"/>
            <ac:picMk id="5" creationId="{BA7FD595-7960-2573-40D4-2E25E7DC9E2F}"/>
          </ac:picMkLst>
        </pc:picChg>
        <pc:picChg chg="add mod">
          <ac:chgData name="Guest User" userId="" providerId="Windows Live" clId="Web-{00153056-6DBA-E507-D4A1-443CD863F6C4}" dt="2025-08-22T04:14:27.094" v="121" actId="14100"/>
          <ac:picMkLst>
            <pc:docMk/>
            <pc:sldMk cId="4285083451" sldId="401"/>
            <ac:picMk id="6" creationId="{A35ECF1F-5D32-60AE-F0DA-92D417244507}"/>
          </ac:picMkLst>
        </pc:picChg>
        <pc:picChg chg="mod">
          <ac:chgData name="Guest User" userId="" providerId="Windows Live" clId="Web-{00153056-6DBA-E507-D4A1-443CD863F6C4}" dt="2025-08-22T04:14:16.829" v="117" actId="1076"/>
          <ac:picMkLst>
            <pc:docMk/>
            <pc:sldMk cId="4285083451" sldId="401"/>
            <ac:picMk id="7" creationId="{CB8016A6-4729-344A-29E6-0505EA64563E}"/>
          </ac:picMkLst>
        </pc:picChg>
      </pc:sldChg>
      <pc:sldChg chg="addSp modSp">
        <pc:chgData name="Guest User" userId="" providerId="Windows Live" clId="Web-{00153056-6DBA-E507-D4A1-443CD863F6C4}" dt="2025-08-22T04:15:38.173" v="137" actId="14100"/>
        <pc:sldMkLst>
          <pc:docMk/>
          <pc:sldMk cId="4237251014" sldId="402"/>
        </pc:sldMkLst>
        <pc:picChg chg="add mod">
          <ac:chgData name="Guest User" userId="" providerId="Windows Live" clId="Web-{00153056-6DBA-E507-D4A1-443CD863F6C4}" dt="2025-08-22T04:15:38.173" v="137" actId="14100"/>
          <ac:picMkLst>
            <pc:docMk/>
            <pc:sldMk cId="4237251014" sldId="402"/>
            <ac:picMk id="6" creationId="{DC06218C-3D89-A07D-77FF-6CFB883BAFCE}"/>
          </ac:picMkLst>
        </pc:picChg>
      </pc:sldChg>
      <pc:sldChg chg="addSp modSp">
        <pc:chgData name="Guest User" userId="" providerId="Windows Live" clId="Web-{00153056-6DBA-E507-D4A1-443CD863F6C4}" dt="2025-08-22T04:15:30.283" v="135" actId="14100"/>
        <pc:sldMkLst>
          <pc:docMk/>
          <pc:sldMk cId="1505993760" sldId="403"/>
        </pc:sldMkLst>
        <pc:picChg chg="add mod">
          <ac:chgData name="Guest User" userId="" providerId="Windows Live" clId="Web-{00153056-6DBA-E507-D4A1-443CD863F6C4}" dt="2025-08-22T04:15:30.283" v="135" actId="14100"/>
          <ac:picMkLst>
            <pc:docMk/>
            <pc:sldMk cId="1505993760" sldId="403"/>
            <ac:picMk id="6" creationId="{DB243BCD-D53B-B05B-5C61-779A157C5FFE}"/>
          </ac:picMkLst>
        </pc:picChg>
      </pc:sldChg>
      <pc:sldChg chg="addSp modSp">
        <pc:chgData name="Guest User" userId="" providerId="Windows Live" clId="Web-{00153056-6DBA-E507-D4A1-443CD863F6C4}" dt="2025-08-22T04:15:17.986" v="133" actId="14100"/>
        <pc:sldMkLst>
          <pc:docMk/>
          <pc:sldMk cId="1702971257" sldId="406"/>
        </pc:sldMkLst>
        <pc:picChg chg="add mod">
          <ac:chgData name="Guest User" userId="" providerId="Windows Live" clId="Web-{00153056-6DBA-E507-D4A1-443CD863F6C4}" dt="2025-08-22T04:15:17.986" v="133" actId="14100"/>
          <ac:picMkLst>
            <pc:docMk/>
            <pc:sldMk cId="1702971257" sldId="406"/>
            <ac:picMk id="6" creationId="{7DC915FC-82E7-6C4E-BC0F-05E729CEC270}"/>
          </ac:picMkLst>
        </pc:picChg>
      </pc:sldChg>
      <pc:sldChg chg="addSp modSp">
        <pc:chgData name="Guest User" userId="" providerId="Windows Live" clId="Web-{00153056-6DBA-E507-D4A1-443CD863F6C4}" dt="2025-08-22T04:15:08.610" v="131" actId="14100"/>
        <pc:sldMkLst>
          <pc:docMk/>
          <pc:sldMk cId="372578337" sldId="407"/>
        </pc:sldMkLst>
        <pc:picChg chg="mod">
          <ac:chgData name="Guest User" userId="" providerId="Windows Live" clId="Web-{00153056-6DBA-E507-D4A1-443CD863F6C4}" dt="2025-08-22T04:15:04.189" v="129" actId="1076"/>
          <ac:picMkLst>
            <pc:docMk/>
            <pc:sldMk cId="372578337" sldId="407"/>
            <ac:picMk id="6" creationId="{0798C86E-CAB4-F4C6-49A0-C3F7ABC388F0}"/>
          </ac:picMkLst>
        </pc:picChg>
        <pc:picChg chg="add mod">
          <ac:chgData name="Guest User" userId="" providerId="Windows Live" clId="Web-{00153056-6DBA-E507-D4A1-443CD863F6C4}" dt="2025-08-22T04:15:08.610" v="131" actId="14100"/>
          <ac:picMkLst>
            <pc:docMk/>
            <pc:sldMk cId="372578337" sldId="407"/>
            <ac:picMk id="7" creationId="{81466353-5326-144D-D655-4949A86EEEB2}"/>
          </ac:picMkLst>
        </pc:picChg>
      </pc:sldChg>
      <pc:sldChg chg="addSp modSp">
        <pc:chgData name="Guest User" userId="" providerId="Windows Live" clId="Web-{00153056-6DBA-E507-D4A1-443CD863F6C4}" dt="2025-08-22T04:14:57.517" v="128" actId="14100"/>
        <pc:sldMkLst>
          <pc:docMk/>
          <pc:sldMk cId="1042463552" sldId="408"/>
        </pc:sldMkLst>
        <pc:picChg chg="add mod">
          <ac:chgData name="Guest User" userId="" providerId="Windows Live" clId="Web-{00153056-6DBA-E507-D4A1-443CD863F6C4}" dt="2025-08-22T04:14:57.517" v="128" actId="14100"/>
          <ac:picMkLst>
            <pc:docMk/>
            <pc:sldMk cId="1042463552" sldId="408"/>
            <ac:picMk id="6" creationId="{BAAEA1DB-2016-C769-3016-1303638FD104}"/>
          </ac:picMkLst>
        </pc:picChg>
      </pc:sldChg>
      <pc:sldChg chg="addSp delSp modSp">
        <pc:chgData name="Guest User" userId="" providerId="Windows Live" clId="Web-{00153056-6DBA-E507-D4A1-443CD863F6C4}" dt="2025-08-22T04:14:50.110" v="126" actId="14100"/>
        <pc:sldMkLst>
          <pc:docMk/>
          <pc:sldMk cId="3710516547" sldId="409"/>
        </pc:sldMkLst>
        <pc:picChg chg="del">
          <ac:chgData name="Guest User" userId="" providerId="Windows Live" clId="Web-{00153056-6DBA-E507-D4A1-443CD863F6C4}" dt="2025-08-22T04:14:45.032" v="125"/>
          <ac:picMkLst>
            <pc:docMk/>
            <pc:sldMk cId="3710516547" sldId="409"/>
            <ac:picMk id="6" creationId="{FDA839CE-432B-9453-7A85-678AB636726C}"/>
          </ac:picMkLst>
        </pc:picChg>
        <pc:picChg chg="add mod">
          <ac:chgData name="Guest User" userId="" providerId="Windows Live" clId="Web-{00153056-6DBA-E507-D4A1-443CD863F6C4}" dt="2025-08-22T04:14:50.110" v="126" actId="14100"/>
          <ac:picMkLst>
            <pc:docMk/>
            <pc:sldMk cId="3710516547" sldId="409"/>
            <ac:picMk id="7" creationId="{A132E4D5-CC9A-8710-6E15-A0C36C3D65C0}"/>
          </ac:picMkLst>
        </pc:picChg>
      </pc:sldChg>
      <pc:sldChg chg="addSp modSp">
        <pc:chgData name="Guest User" userId="" providerId="Windows Live" clId="Web-{00153056-6DBA-E507-D4A1-443CD863F6C4}" dt="2025-08-22T04:14:38.798" v="123" actId="14100"/>
        <pc:sldMkLst>
          <pc:docMk/>
          <pc:sldMk cId="3741246470" sldId="410"/>
        </pc:sldMkLst>
        <pc:picChg chg="add mod">
          <ac:chgData name="Guest User" userId="" providerId="Windows Live" clId="Web-{00153056-6DBA-E507-D4A1-443CD863F6C4}" dt="2025-08-22T04:14:38.798" v="123" actId="14100"/>
          <ac:picMkLst>
            <pc:docMk/>
            <pc:sldMk cId="3741246470" sldId="410"/>
            <ac:picMk id="6" creationId="{9C449D7D-B76D-0691-AAF4-024222864485}"/>
          </ac:picMkLst>
        </pc:picChg>
      </pc:sldChg>
      <pc:sldChg chg="addSp modSp">
        <pc:chgData name="Guest User" userId="" providerId="Windows Live" clId="Web-{00153056-6DBA-E507-D4A1-443CD863F6C4}" dt="2025-08-22T04:16:25.205" v="145" actId="14100"/>
        <pc:sldMkLst>
          <pc:docMk/>
          <pc:sldMk cId="4084988293" sldId="412"/>
        </pc:sldMkLst>
        <pc:picChg chg="add mod">
          <ac:chgData name="Guest User" userId="" providerId="Windows Live" clId="Web-{00153056-6DBA-E507-D4A1-443CD863F6C4}" dt="2025-08-22T04:16:25.205" v="145" actId="14100"/>
          <ac:picMkLst>
            <pc:docMk/>
            <pc:sldMk cId="4084988293" sldId="412"/>
            <ac:picMk id="4" creationId="{54C2C8A9-71DA-7791-C0D3-00611CAF6A3F}"/>
          </ac:picMkLst>
        </pc:picChg>
        <pc:picChg chg="mod">
          <ac:chgData name="Guest User" userId="" providerId="Windows Live" clId="Web-{00153056-6DBA-E507-D4A1-443CD863F6C4}" dt="2025-08-22T04:10:18.653" v="98" actId="1076"/>
          <ac:picMkLst>
            <pc:docMk/>
            <pc:sldMk cId="4084988293" sldId="412"/>
            <ac:picMk id="7" creationId="{29FC1837-6B73-66B2-E98A-6B2E3889B267}"/>
          </ac:picMkLst>
        </pc:picChg>
      </pc:sldChg>
      <pc:sldChg chg="addSp modSp">
        <pc:chgData name="Guest User" userId="" providerId="Windows Live" clId="Web-{00153056-6DBA-E507-D4A1-443CD863F6C4}" dt="2025-08-22T04:17:03.862" v="152" actId="14100"/>
        <pc:sldMkLst>
          <pc:docMk/>
          <pc:sldMk cId="1936032978" sldId="413"/>
        </pc:sldMkLst>
        <pc:picChg chg="add mod">
          <ac:chgData name="Guest User" userId="" providerId="Windows Live" clId="Web-{00153056-6DBA-E507-D4A1-443CD863F6C4}" dt="2025-08-22T04:17:03.862" v="152" actId="14100"/>
          <ac:picMkLst>
            <pc:docMk/>
            <pc:sldMk cId="1936032978" sldId="413"/>
            <ac:picMk id="4" creationId="{64FADBFE-6402-248D-1BCC-0CD40CABE46F}"/>
          </ac:picMkLst>
        </pc:picChg>
      </pc:sldChg>
      <pc:sldChg chg="new del">
        <pc:chgData name="Guest User" userId="" providerId="Windows Live" clId="Web-{00153056-6DBA-E507-D4A1-443CD863F6C4}" dt="2025-08-22T04:03:42.811" v="49"/>
        <pc:sldMkLst>
          <pc:docMk/>
          <pc:sldMk cId="1201816456" sldId="414"/>
        </pc:sldMkLst>
      </pc:sldChg>
      <pc:sldChg chg="new del">
        <pc:chgData name="Guest User" userId="" providerId="Windows Live" clId="Web-{00153056-6DBA-E507-D4A1-443CD863F6C4}" dt="2025-08-22T03:29:30.077" v="3"/>
        <pc:sldMkLst>
          <pc:docMk/>
          <pc:sldMk cId="49564720" sldId="415"/>
        </pc:sldMkLst>
      </pc:sldChg>
      <pc:sldChg chg="addSp delSp modSp new mod setBg modClrScheme chgLayout">
        <pc:chgData name="Guest User" userId="" providerId="Windows Live" clId="Web-{00153056-6DBA-E507-D4A1-443CD863F6C4}" dt="2025-08-22T04:07:26.696" v="64" actId="14100"/>
        <pc:sldMkLst>
          <pc:docMk/>
          <pc:sldMk cId="206835360" sldId="415"/>
        </pc:sldMkLst>
        <pc:spChg chg="mod ord">
          <ac:chgData name="Guest User" userId="" providerId="Windows Live" clId="Web-{00153056-6DBA-E507-D4A1-443CD863F6C4}" dt="2025-08-22T04:07:16.852" v="62"/>
          <ac:spMkLst>
            <pc:docMk/>
            <pc:sldMk cId="206835360" sldId="415"/>
            <ac:spMk id="2" creationId="{FFFEA119-8EFD-8F24-7A54-5168E96C3B20}"/>
          </ac:spMkLst>
        </pc:spChg>
        <pc:spChg chg="mod ord">
          <ac:chgData name="Guest User" userId="" providerId="Windows Live" clId="Web-{00153056-6DBA-E507-D4A1-443CD863F6C4}" dt="2025-08-22T04:07:16.852" v="62"/>
          <ac:spMkLst>
            <pc:docMk/>
            <pc:sldMk cId="206835360" sldId="415"/>
            <ac:spMk id="3" creationId="{EE8298AF-F307-A444-34EC-B6C575FC8FEE}"/>
          </ac:spMkLst>
        </pc:spChg>
        <pc:spChg chg="add del">
          <ac:chgData name="Guest User" userId="" providerId="Windows Live" clId="Web-{00153056-6DBA-E507-D4A1-443CD863F6C4}" dt="2025-08-22T04:06:57.148" v="58"/>
          <ac:spMkLst>
            <pc:docMk/>
            <pc:sldMk cId="206835360" sldId="415"/>
            <ac:spMk id="17" creationId="{084966D2-3C9B-4F47-8231-1DEC33D3BDFE}"/>
          </ac:spMkLst>
        </pc:spChg>
        <pc:grpChg chg="add del">
          <ac:chgData name="Guest User" userId="" providerId="Windows Live" clId="Web-{00153056-6DBA-E507-D4A1-443CD863F6C4}" dt="2025-08-22T04:06:57.148" v="58"/>
          <ac:grpSpMkLst>
            <pc:docMk/>
            <pc:sldMk cId="206835360" sldId="415"/>
            <ac:grpSpMk id="9" creationId="{DD65B30C-427F-449E-B039-E288E85D8AFA}"/>
          </ac:grpSpMkLst>
        </pc:grpChg>
        <pc:grpChg chg="add del">
          <ac:chgData name="Guest User" userId="" providerId="Windows Live" clId="Web-{00153056-6DBA-E507-D4A1-443CD863F6C4}" dt="2025-08-22T04:07:00.680" v="60"/>
          <ac:grpSpMkLst>
            <pc:docMk/>
            <pc:sldMk cId="206835360" sldId="415"/>
            <ac:grpSpMk id="19" creationId="{15FF890B-3CE7-403A-AECE-2DE04FC7AF80}"/>
          </ac:grpSpMkLst>
        </pc:grpChg>
        <pc:grpChg chg="add del">
          <ac:chgData name="Guest User" userId="" providerId="Windows Live" clId="Web-{00153056-6DBA-E507-D4A1-443CD863F6C4}" dt="2025-08-22T04:07:16.852" v="62"/>
          <ac:grpSpMkLst>
            <pc:docMk/>
            <pc:sldMk cId="206835360" sldId="415"/>
            <ac:grpSpMk id="21" creationId="{15FF890B-3CE7-403A-AECE-2DE04FC7AF80}"/>
          </ac:grpSpMkLst>
        </pc:grpChg>
        <pc:picChg chg="add mod ord">
          <ac:chgData name="Guest User" userId="" providerId="Windows Live" clId="Web-{00153056-6DBA-E507-D4A1-443CD863F6C4}" dt="2025-08-22T04:07:26.696" v="64" actId="14100"/>
          <ac:picMkLst>
            <pc:docMk/>
            <pc:sldMk cId="206835360" sldId="415"/>
            <ac:picMk id="4" creationId="{071A0FEF-F47B-AFE7-1EB1-F34115AD5141}"/>
          </ac:picMkLst>
        </pc:picChg>
      </pc:sldChg>
      <pc:sldChg chg="addSp delSp modSp new del">
        <pc:chgData name="Guest User" userId="" providerId="Windows Live" clId="Web-{00153056-6DBA-E507-D4A1-443CD863F6C4}" dt="2025-08-22T03:36:25.020" v="39"/>
        <pc:sldMkLst>
          <pc:docMk/>
          <pc:sldMk cId="158156789" sldId="416"/>
        </pc:sldMkLst>
        <pc:spChg chg="add del mod">
          <ac:chgData name="Guest User" userId="" providerId="Windows Live" clId="Web-{00153056-6DBA-E507-D4A1-443CD863F6C4}" dt="2025-08-22T03:36:19.207" v="38"/>
          <ac:spMkLst>
            <pc:docMk/>
            <pc:sldMk cId="158156789" sldId="416"/>
            <ac:spMk id="2" creationId="{F3B77C91-9C68-4653-72BA-E9EA7B280BB0}"/>
          </ac:spMkLst>
        </pc:spChg>
      </pc:sldChg>
      <pc:sldChg chg="addSp modSp new">
        <pc:chgData name="Guest User" userId="" providerId="Windows Live" clId="Web-{00153056-6DBA-E507-D4A1-443CD863F6C4}" dt="2025-08-22T04:07:41.009" v="68" actId="14100"/>
        <pc:sldMkLst>
          <pc:docMk/>
          <pc:sldMk cId="2221894556" sldId="416"/>
        </pc:sldMkLst>
        <pc:spChg chg="mod">
          <ac:chgData name="Guest User" userId="" providerId="Windows Live" clId="Web-{00153056-6DBA-E507-D4A1-443CD863F6C4}" dt="2025-08-22T03:36:58.176" v="46" actId="1076"/>
          <ac:spMkLst>
            <pc:docMk/>
            <pc:sldMk cId="2221894556" sldId="416"/>
            <ac:spMk id="2" creationId="{AEF0F050-F26A-5A83-6796-67BB3FC2DDA1}"/>
          </ac:spMkLst>
        </pc:spChg>
        <pc:spChg chg="mod">
          <ac:chgData name="Guest User" userId="" providerId="Windows Live" clId="Web-{00153056-6DBA-E507-D4A1-443CD863F6C4}" dt="2025-08-22T03:37:08.473" v="48" actId="14100"/>
          <ac:spMkLst>
            <pc:docMk/>
            <pc:sldMk cId="2221894556" sldId="416"/>
            <ac:spMk id="3" creationId="{A0500098-1C08-0209-339A-65D8F54CE77D}"/>
          </ac:spMkLst>
        </pc:spChg>
        <pc:picChg chg="add mod">
          <ac:chgData name="Guest User" userId="" providerId="Windows Live" clId="Web-{00153056-6DBA-E507-D4A1-443CD863F6C4}" dt="2025-08-22T04:07:41.009" v="68" actId="14100"/>
          <ac:picMkLst>
            <pc:docMk/>
            <pc:sldMk cId="2221894556" sldId="416"/>
            <ac:picMk id="4" creationId="{C45E690F-2AC2-9952-478F-CF956ED6F2B4}"/>
          </ac:picMkLst>
        </pc:picChg>
      </pc:sldChg>
      <pc:sldChg chg="del">
        <pc:chgData name="Guest User" userId="" providerId="Windows Live" clId="Web-{00153056-6DBA-E507-D4A1-443CD863F6C4}" dt="2025-08-22T04:08:00.291" v="69"/>
        <pc:sldMkLst>
          <pc:docMk/>
          <pc:sldMk cId="2474793603" sldId="417"/>
        </pc:sldMkLst>
      </pc:sldChg>
      <pc:sldChg chg="addSp modSp">
        <pc:chgData name="Guest User" userId="" providerId="Windows Live" clId="Web-{00153056-6DBA-E507-D4A1-443CD863F6C4}" dt="2025-08-22T04:08:12.900" v="72" actId="1076"/>
        <pc:sldMkLst>
          <pc:docMk/>
          <pc:sldMk cId="3246529905" sldId="418"/>
        </pc:sldMkLst>
        <pc:picChg chg="add mod">
          <ac:chgData name="Guest User" userId="" providerId="Windows Live" clId="Web-{00153056-6DBA-E507-D4A1-443CD863F6C4}" dt="2025-08-22T04:08:09.900" v="71" actId="1076"/>
          <ac:picMkLst>
            <pc:docMk/>
            <pc:sldMk cId="3246529905" sldId="418"/>
            <ac:picMk id="3" creationId="{8EDEDF2B-E1E1-76CD-1C0E-3281764064F7}"/>
          </ac:picMkLst>
        </pc:picChg>
        <pc:picChg chg="mod">
          <ac:chgData name="Guest User" userId="" providerId="Windows Live" clId="Web-{00153056-6DBA-E507-D4A1-443CD863F6C4}" dt="2025-08-22T04:08:12.900" v="72" actId="1076"/>
          <ac:picMkLst>
            <pc:docMk/>
            <pc:sldMk cId="3246529905" sldId="418"/>
            <ac:picMk id="4" creationId="{058943E6-E4FE-4971-3FD7-96098C627474}"/>
          </ac:picMkLst>
        </pc:picChg>
      </pc:sldChg>
      <pc:sldChg chg="addSp modSp">
        <pc:chgData name="Guest User" userId="" providerId="Windows Live" clId="Web-{00153056-6DBA-E507-D4A1-443CD863F6C4}" dt="2025-08-22T04:45:00.954" v="198" actId="1076"/>
        <pc:sldMkLst>
          <pc:docMk/>
          <pc:sldMk cId="2400287683" sldId="421"/>
        </pc:sldMkLst>
        <pc:picChg chg="add mod">
          <ac:chgData name="Guest User" userId="" providerId="Windows Live" clId="Web-{00153056-6DBA-E507-D4A1-443CD863F6C4}" dt="2025-08-22T04:45:00.954" v="198" actId="1076"/>
          <ac:picMkLst>
            <pc:docMk/>
            <pc:sldMk cId="2400287683" sldId="421"/>
            <ac:picMk id="3" creationId="{F37141B9-661B-37EA-B5DD-442A1A89DBCD}"/>
          </ac:picMkLst>
        </pc:picChg>
        <pc:picChg chg="mod">
          <ac:chgData name="Guest User" userId="" providerId="Windows Live" clId="Web-{00153056-6DBA-E507-D4A1-443CD863F6C4}" dt="2025-08-22T04:44:24.547" v="194" actId="1076"/>
          <ac:picMkLst>
            <pc:docMk/>
            <pc:sldMk cId="2400287683" sldId="421"/>
            <ac:picMk id="12" creationId="{F3FC65F0-1323-75DF-1876-DDC1CEFBD37C}"/>
          </ac:picMkLst>
        </pc:picChg>
      </pc:sldChg>
      <pc:sldChg chg="addSp delSp modSp">
        <pc:chgData name="Guest User" userId="" providerId="Windows Live" clId="Web-{00153056-6DBA-E507-D4A1-443CD863F6C4}" dt="2025-08-22T04:45:07.236" v="200" actId="1076"/>
        <pc:sldMkLst>
          <pc:docMk/>
          <pc:sldMk cId="3700605192" sldId="422"/>
        </pc:sldMkLst>
        <pc:spChg chg="add mod">
          <ac:chgData name="Guest User" userId="" providerId="Windows Live" clId="Web-{00153056-6DBA-E507-D4A1-443CD863F6C4}" dt="2025-08-22T04:41:55.951" v="162" actId="1076"/>
          <ac:spMkLst>
            <pc:docMk/>
            <pc:sldMk cId="3700605192" sldId="422"/>
            <ac:spMk id="5" creationId="{9D78C936-F749-7708-62CF-222BFFA5113F}"/>
          </ac:spMkLst>
        </pc:spChg>
        <pc:spChg chg="add del mod">
          <ac:chgData name="Guest User" userId="" providerId="Windows Live" clId="Web-{00153056-6DBA-E507-D4A1-443CD863F6C4}" dt="2025-08-22T04:42:17.092" v="165"/>
          <ac:spMkLst>
            <pc:docMk/>
            <pc:sldMk cId="3700605192" sldId="422"/>
            <ac:spMk id="6" creationId="{92136E2E-6810-6A45-75B5-551C352CE5F9}"/>
          </ac:spMkLst>
        </pc:spChg>
        <pc:spChg chg="add mod">
          <ac:chgData name="Guest User" userId="" providerId="Windows Live" clId="Web-{00153056-6DBA-E507-D4A1-443CD863F6C4}" dt="2025-08-22T04:43:13.327" v="177" actId="20577"/>
          <ac:spMkLst>
            <pc:docMk/>
            <pc:sldMk cId="3700605192" sldId="422"/>
            <ac:spMk id="7" creationId="{51C2B9E7-7D61-16AD-804E-A4F055984D40}"/>
          </ac:spMkLst>
        </pc:spChg>
        <pc:spChg chg="add mod">
          <ac:chgData name="Guest User" userId="" providerId="Windows Live" clId="Web-{00153056-6DBA-E507-D4A1-443CD863F6C4}" dt="2025-08-22T04:43:59.422" v="193" actId="1076"/>
          <ac:spMkLst>
            <pc:docMk/>
            <pc:sldMk cId="3700605192" sldId="422"/>
            <ac:spMk id="8" creationId="{0EE6426F-FB08-1751-67B3-3D0AAB4F3DF8}"/>
          </ac:spMkLst>
        </pc:spChg>
        <pc:picChg chg="mod">
          <ac:chgData name="Guest User" userId="" providerId="Windows Live" clId="Web-{00153056-6DBA-E507-D4A1-443CD863F6C4}" dt="2025-08-22T04:43:19.999" v="178" actId="1076"/>
          <ac:picMkLst>
            <pc:docMk/>
            <pc:sldMk cId="3700605192" sldId="422"/>
            <ac:picMk id="4" creationId="{BA808FEC-2A1C-A47B-A5D0-5106DDC02083}"/>
          </ac:picMkLst>
        </pc:picChg>
        <pc:picChg chg="add mod">
          <ac:chgData name="Guest User" userId="" providerId="Windows Live" clId="Web-{00153056-6DBA-E507-D4A1-443CD863F6C4}" dt="2025-08-22T04:45:07.236" v="200" actId="1076"/>
          <ac:picMkLst>
            <pc:docMk/>
            <pc:sldMk cId="3700605192" sldId="422"/>
            <ac:picMk id="10" creationId="{3E9DE80F-2BC4-5200-C2EF-FDDBA287415D}"/>
          </ac:picMkLst>
        </pc:picChg>
      </pc:sldChg>
      <pc:sldChg chg="add del replId">
        <pc:chgData name="Guest User" userId="" providerId="Windows Live" clId="Web-{00153056-6DBA-E507-D4A1-443CD863F6C4}" dt="2025-08-22T04:44:48.798" v="196"/>
        <pc:sldMkLst>
          <pc:docMk/>
          <pc:sldMk cId="1010187865" sldId="423"/>
        </pc:sldMkLst>
      </pc:sldChg>
      <pc:sldChg chg="addSp modSp">
        <pc:chgData name="Guest User" userId="" providerId="Windows Live" clId="Web-{00153056-6DBA-E507-D4A1-443CD863F6C4}" dt="2025-08-22T06:29:11.738" v="213"/>
        <pc:sldMkLst>
          <pc:docMk/>
          <pc:sldMk cId="2053646702" sldId="424"/>
        </pc:sldMkLst>
        <pc:spChg chg="mod">
          <ac:chgData name="Guest User" userId="" providerId="Windows Live" clId="Web-{00153056-6DBA-E507-D4A1-443CD863F6C4}" dt="2025-08-22T06:28:55.706" v="211" actId="1076"/>
          <ac:spMkLst>
            <pc:docMk/>
            <pc:sldMk cId="2053646702" sldId="424"/>
            <ac:spMk id="2" creationId="{764DEF1D-5CD1-18DC-1E7C-9AEB4A51444C}"/>
          </ac:spMkLst>
        </pc:spChg>
        <pc:spChg chg="mod">
          <ac:chgData name="Guest User" userId="" providerId="Windows Live" clId="Web-{00153056-6DBA-E507-D4A1-443CD863F6C4}" dt="2025-08-22T06:29:01.019" v="212" actId="14100"/>
          <ac:spMkLst>
            <pc:docMk/>
            <pc:sldMk cId="2053646702" sldId="424"/>
            <ac:spMk id="3" creationId="{6A1DA8E9-8A4C-7E56-084F-E8185786980C}"/>
          </ac:spMkLst>
        </pc:spChg>
        <pc:picChg chg="add">
          <ac:chgData name="Guest User" userId="" providerId="Windows Live" clId="Web-{00153056-6DBA-E507-D4A1-443CD863F6C4}" dt="2025-08-22T06:29:11.738" v="213"/>
          <ac:picMkLst>
            <pc:docMk/>
            <pc:sldMk cId="2053646702" sldId="424"/>
            <ac:picMk id="5" creationId="{E62123A0-EECF-C792-5361-B9A04645CE91}"/>
          </ac:picMkLst>
        </pc:picChg>
      </pc:sldChg>
    </pc:docChg>
  </pc:docChgLst>
  <pc:docChgLst>
    <pc:chgData name="Muppa Yasaswini" userId="b27f1dd036e8a845" providerId="Windows Live" clId="Web-{DC9E8500-B67F-4BC5-9110-115250463935}"/>
    <pc:docChg chg="addSld delSld modSld addMainMaster delMainMaster">
      <pc:chgData name="Muppa Yasaswini" userId="b27f1dd036e8a845" providerId="Windows Live" clId="Web-{DC9E8500-B67F-4BC5-9110-115250463935}" dt="2025-08-21T16:03:49.065" v="557"/>
      <pc:docMkLst>
        <pc:docMk/>
      </pc:docMkLst>
      <pc:sldChg chg="modSp mod modClrScheme chgLayout">
        <pc:chgData name="Muppa Yasaswini" userId="b27f1dd036e8a845" providerId="Windows Live" clId="Web-{DC9E8500-B67F-4BC5-9110-115250463935}" dt="2025-08-21T07:18:40.977" v="3"/>
        <pc:sldMkLst>
          <pc:docMk/>
          <pc:sldMk cId="2721087628" sldId="307"/>
        </pc:sldMkLst>
        <pc:spChg chg="mod ord">
          <ac:chgData name="Muppa Yasaswini" userId="b27f1dd036e8a845" providerId="Windows Live" clId="Web-{DC9E8500-B67F-4BC5-9110-115250463935}" dt="2025-08-21T07:18:40.977" v="3"/>
          <ac:spMkLst>
            <pc:docMk/>
            <pc:sldMk cId="2721087628" sldId="307"/>
            <ac:spMk id="2" creationId="{EBCB148D-7E6B-8C30-A6AE-31536918C7E5}"/>
          </ac:spMkLst>
        </pc:spChg>
        <pc:spChg chg="mod ord">
          <ac:chgData name="Muppa Yasaswini" userId="b27f1dd036e8a845" providerId="Windows Live" clId="Web-{DC9E8500-B67F-4BC5-9110-115250463935}" dt="2025-08-21T07:18:40.977" v="3"/>
          <ac:spMkLst>
            <pc:docMk/>
            <pc:sldMk cId="2721087628" sldId="307"/>
            <ac:spMk id="3" creationId="{9D7BEED8-DF65-B24B-AD87-01E0E4F870A7}"/>
          </ac:spMkLst>
        </pc:spChg>
        <pc:picChg chg="mod ord">
          <ac:chgData name="Muppa Yasaswini" userId="b27f1dd036e8a845" providerId="Windows Live" clId="Web-{DC9E8500-B67F-4BC5-9110-115250463935}" dt="2025-08-21T07:18:40.977" v="3"/>
          <ac:picMkLst>
            <pc:docMk/>
            <pc:sldMk cId="2721087628" sldId="307"/>
            <ac:picMk id="6" creationId="{B3372E24-5B60-CC11-4E81-74F7854908C2}"/>
          </ac:picMkLst>
        </pc:picChg>
        <pc:picChg chg="mod ord">
          <ac:chgData name="Muppa Yasaswini" userId="b27f1dd036e8a845" providerId="Windows Live" clId="Web-{DC9E8500-B67F-4BC5-9110-115250463935}" dt="2025-08-21T07:18:40.977" v="3"/>
          <ac:picMkLst>
            <pc:docMk/>
            <pc:sldMk cId="2721087628" sldId="307"/>
            <ac:picMk id="16" creationId="{4AE62386-D90A-2E0C-3018-65CD8DCC3155}"/>
          </ac:picMkLst>
        </pc:picChg>
      </pc:sldChg>
      <pc:sldChg chg="modSp mod modClrScheme chgLayout">
        <pc:chgData name="Muppa Yasaswini" userId="b27f1dd036e8a845" providerId="Windows Live" clId="Web-{DC9E8500-B67F-4BC5-9110-115250463935}" dt="2025-08-21T07:18:40.977" v="3"/>
        <pc:sldMkLst>
          <pc:docMk/>
          <pc:sldMk cId="264852664" sldId="318"/>
        </pc:sldMkLst>
        <pc:spChg chg="mod ord">
          <ac:chgData name="Muppa Yasaswini" userId="b27f1dd036e8a845" providerId="Windows Live" clId="Web-{DC9E8500-B67F-4BC5-9110-115250463935}" dt="2025-08-21T07:18:40.977" v="3"/>
          <ac:spMkLst>
            <pc:docMk/>
            <pc:sldMk cId="264852664" sldId="318"/>
            <ac:spMk id="2" creationId="{EDDD4871-78FF-3309-B294-E7B959DBF9F7}"/>
          </ac:spMkLst>
        </pc:spChg>
        <pc:spChg chg="mod ord">
          <ac:chgData name="Muppa Yasaswini" userId="b27f1dd036e8a845" providerId="Windows Live" clId="Web-{DC9E8500-B67F-4BC5-9110-115250463935}" dt="2025-08-21T07:18:40.977" v="3"/>
          <ac:spMkLst>
            <pc:docMk/>
            <pc:sldMk cId="264852664" sldId="318"/>
            <ac:spMk id="3" creationId="{9ED21272-67BF-BEDF-B68E-B64726C5B156}"/>
          </ac:spMkLst>
        </pc:spChg>
      </pc:sldChg>
      <pc:sldChg chg="modSp mod modClrScheme chgLayout">
        <pc:chgData name="Muppa Yasaswini" userId="b27f1dd036e8a845" providerId="Windows Live" clId="Web-{DC9E8500-B67F-4BC5-9110-115250463935}" dt="2025-08-21T07:18:40.977" v="3"/>
        <pc:sldMkLst>
          <pc:docMk/>
          <pc:sldMk cId="1426869421" sldId="329"/>
        </pc:sldMkLst>
        <pc:spChg chg="mod ord">
          <ac:chgData name="Muppa Yasaswini" userId="b27f1dd036e8a845" providerId="Windows Live" clId="Web-{DC9E8500-B67F-4BC5-9110-115250463935}" dt="2025-08-21T07:18:40.977" v="3"/>
          <ac:spMkLst>
            <pc:docMk/>
            <pc:sldMk cId="1426869421" sldId="329"/>
            <ac:spMk id="5" creationId="{12B20CD3-B604-B03C-1A8A-F80F970EE1E0}"/>
          </ac:spMkLst>
        </pc:spChg>
        <pc:spChg chg="mod ord">
          <ac:chgData name="Muppa Yasaswini" userId="b27f1dd036e8a845" providerId="Windows Live" clId="Web-{DC9E8500-B67F-4BC5-9110-115250463935}" dt="2025-08-21T07:18:40.977" v="3"/>
          <ac:spMkLst>
            <pc:docMk/>
            <pc:sldMk cId="1426869421" sldId="329"/>
            <ac:spMk id="117" creationId="{7BF6FB73-C628-E70D-122F-C3161C22F293}"/>
          </ac:spMkLst>
        </pc:spChg>
        <pc:spChg chg="mod ord">
          <ac:chgData name="Muppa Yasaswini" userId="b27f1dd036e8a845" providerId="Windows Live" clId="Web-{DC9E8500-B67F-4BC5-9110-115250463935}" dt="2025-08-21T07:18:40.977" v="3"/>
          <ac:spMkLst>
            <pc:docMk/>
            <pc:sldMk cId="1426869421" sldId="329"/>
            <ac:spMk id="119" creationId="{0FBD2525-EAE3-B7F7-B808-2C810769E59C}"/>
          </ac:spMkLst>
        </pc:spChg>
        <pc:spChg chg="mod ord">
          <ac:chgData name="Muppa Yasaswini" userId="b27f1dd036e8a845" providerId="Windows Live" clId="Web-{DC9E8500-B67F-4BC5-9110-115250463935}" dt="2025-08-21T07:18:40.977" v="3"/>
          <ac:spMkLst>
            <pc:docMk/>
            <pc:sldMk cId="1426869421" sldId="329"/>
            <ac:spMk id="121" creationId="{B2640623-C07A-7855-8E0B-ED3AD1061D8B}"/>
          </ac:spMkLst>
        </pc:spChg>
        <pc:spChg chg="mod ord">
          <ac:chgData name="Muppa Yasaswini" userId="b27f1dd036e8a845" providerId="Windows Live" clId="Web-{DC9E8500-B67F-4BC5-9110-115250463935}" dt="2025-08-21T07:18:40.977" v="3"/>
          <ac:spMkLst>
            <pc:docMk/>
            <pc:sldMk cId="1426869421" sldId="329"/>
            <ac:spMk id="129" creationId="{C2E8B994-EF66-FAEF-1FA8-41EFDD9473E0}"/>
          </ac:spMkLst>
        </pc:spChg>
        <pc:spChg chg="mod ord">
          <ac:chgData name="Muppa Yasaswini" userId="b27f1dd036e8a845" providerId="Windows Live" clId="Web-{DC9E8500-B67F-4BC5-9110-115250463935}" dt="2025-08-21T07:18:40.977" v="3"/>
          <ac:spMkLst>
            <pc:docMk/>
            <pc:sldMk cId="1426869421" sldId="329"/>
            <ac:spMk id="131" creationId="{469D608D-F9AE-7CE6-DC40-581E59EDE9A8}"/>
          </ac:spMkLst>
        </pc:spChg>
        <pc:spChg chg="mod ord">
          <ac:chgData name="Muppa Yasaswini" userId="b27f1dd036e8a845" providerId="Windows Live" clId="Web-{DC9E8500-B67F-4BC5-9110-115250463935}" dt="2025-08-21T07:18:40.977" v="3"/>
          <ac:spMkLst>
            <pc:docMk/>
            <pc:sldMk cId="1426869421" sldId="329"/>
            <ac:spMk id="133" creationId="{D0D8282B-E10D-1EA1-6B2F-564123BC1342}"/>
          </ac:spMkLst>
        </pc:spChg>
        <pc:spChg chg="mod ord">
          <ac:chgData name="Muppa Yasaswini" userId="b27f1dd036e8a845" providerId="Windows Live" clId="Web-{DC9E8500-B67F-4BC5-9110-115250463935}" dt="2025-08-21T07:18:40.977" v="3"/>
          <ac:spMkLst>
            <pc:docMk/>
            <pc:sldMk cId="1426869421" sldId="329"/>
            <ac:spMk id="136" creationId="{345D8CE5-AF45-167E-368D-DF72EF2BC836}"/>
          </ac:spMkLst>
        </pc:spChg>
        <pc:spChg chg="mod ord">
          <ac:chgData name="Muppa Yasaswini" userId="b27f1dd036e8a845" providerId="Windows Live" clId="Web-{DC9E8500-B67F-4BC5-9110-115250463935}" dt="2025-08-21T07:18:40.977" v="3"/>
          <ac:spMkLst>
            <pc:docMk/>
            <pc:sldMk cId="1426869421" sldId="329"/>
            <ac:spMk id="137" creationId="{D0835864-2730-A935-2DFC-BD31D9B4C19E}"/>
          </ac:spMkLst>
        </pc:spChg>
        <pc:spChg chg="mod ord">
          <ac:chgData name="Muppa Yasaswini" userId="b27f1dd036e8a845" providerId="Windows Live" clId="Web-{DC9E8500-B67F-4BC5-9110-115250463935}" dt="2025-08-21T07:18:40.977" v="3"/>
          <ac:spMkLst>
            <pc:docMk/>
            <pc:sldMk cId="1426869421" sldId="329"/>
            <ac:spMk id="138" creationId="{986F823B-8DBE-6148-0F83-AF8FC9DB201E}"/>
          </ac:spMkLst>
        </pc:spChg>
      </pc:sldChg>
      <pc:sldChg chg="modSp del mod modClrScheme chgLayout">
        <pc:chgData name="Muppa Yasaswini" userId="b27f1dd036e8a845" providerId="Windows Live" clId="Web-{DC9E8500-B67F-4BC5-9110-115250463935}" dt="2025-08-21T07:38:44.406" v="120"/>
        <pc:sldMkLst>
          <pc:docMk/>
          <pc:sldMk cId="296111521" sldId="330"/>
        </pc:sldMkLst>
        <pc:spChg chg="mod ord">
          <ac:chgData name="Muppa Yasaswini" userId="b27f1dd036e8a845" providerId="Windows Live" clId="Web-{DC9E8500-B67F-4BC5-9110-115250463935}" dt="2025-08-21T07:18:40.977" v="3"/>
          <ac:spMkLst>
            <pc:docMk/>
            <pc:sldMk cId="296111521" sldId="330"/>
            <ac:spMk id="4" creationId="{36CAF8E1-D22B-2A5E-B639-D433035AF9FA}"/>
          </ac:spMkLst>
        </pc:spChg>
        <pc:spChg chg="mod ord">
          <ac:chgData name="Muppa Yasaswini" userId="b27f1dd036e8a845" providerId="Windows Live" clId="Web-{DC9E8500-B67F-4BC5-9110-115250463935}" dt="2025-08-21T07:18:40.977" v="3"/>
          <ac:spMkLst>
            <pc:docMk/>
            <pc:sldMk cId="296111521" sldId="330"/>
            <ac:spMk id="6" creationId="{3E115522-F9AB-FA50-67C6-57C0633D96E7}"/>
          </ac:spMkLst>
        </pc:spChg>
        <pc:spChg chg="mod ord">
          <ac:chgData name="Muppa Yasaswini" userId="b27f1dd036e8a845" providerId="Windows Live" clId="Web-{DC9E8500-B67F-4BC5-9110-115250463935}" dt="2025-08-21T07:18:40.977" v="3"/>
          <ac:spMkLst>
            <pc:docMk/>
            <pc:sldMk cId="296111521" sldId="330"/>
            <ac:spMk id="8" creationId="{199F7BED-B8F7-E1E4-46F7-AA8B857A4A0F}"/>
          </ac:spMkLst>
        </pc:spChg>
        <pc:spChg chg="mod ord">
          <ac:chgData name="Muppa Yasaswini" userId="b27f1dd036e8a845" providerId="Windows Live" clId="Web-{DC9E8500-B67F-4BC5-9110-115250463935}" dt="2025-08-21T07:18:40.977" v="3"/>
          <ac:spMkLst>
            <pc:docMk/>
            <pc:sldMk cId="296111521" sldId="330"/>
            <ac:spMk id="11" creationId="{9D8D7BF5-C56F-4400-F22A-4C756831828C}"/>
          </ac:spMkLst>
        </pc:spChg>
        <pc:spChg chg="mod ord">
          <ac:chgData name="Muppa Yasaswini" userId="b27f1dd036e8a845" providerId="Windows Live" clId="Web-{DC9E8500-B67F-4BC5-9110-115250463935}" dt="2025-08-21T07:18:40.977" v="3"/>
          <ac:spMkLst>
            <pc:docMk/>
            <pc:sldMk cId="296111521" sldId="330"/>
            <ac:spMk id="13" creationId="{AE5EE2DC-E4E7-9695-08E6-9A9396298B90}"/>
          </ac:spMkLst>
        </pc:spChg>
        <pc:spChg chg="mod ord">
          <ac:chgData name="Muppa Yasaswini" userId="b27f1dd036e8a845" providerId="Windows Live" clId="Web-{DC9E8500-B67F-4BC5-9110-115250463935}" dt="2025-08-21T07:18:40.977" v="3"/>
          <ac:spMkLst>
            <pc:docMk/>
            <pc:sldMk cId="296111521" sldId="330"/>
            <ac:spMk id="15" creationId="{68A1C71D-4976-B5A6-007C-2FCCB344AA62}"/>
          </ac:spMkLst>
        </pc:spChg>
        <pc:spChg chg="mod ord">
          <ac:chgData name="Muppa Yasaswini" userId="b27f1dd036e8a845" providerId="Windows Live" clId="Web-{DC9E8500-B67F-4BC5-9110-115250463935}" dt="2025-08-21T07:18:40.977" v="3"/>
          <ac:spMkLst>
            <pc:docMk/>
            <pc:sldMk cId="296111521" sldId="330"/>
            <ac:spMk id="17" creationId="{B04467CB-757A-646C-00A0-AB523BBEC842}"/>
          </ac:spMkLst>
        </pc:spChg>
        <pc:spChg chg="mod ord">
          <ac:chgData name="Muppa Yasaswini" userId="b27f1dd036e8a845" providerId="Windows Live" clId="Web-{DC9E8500-B67F-4BC5-9110-115250463935}" dt="2025-08-21T07:18:40.977" v="3"/>
          <ac:spMkLst>
            <pc:docMk/>
            <pc:sldMk cId="296111521" sldId="330"/>
            <ac:spMk id="20" creationId="{14CACE57-AF44-0118-5565-4804A716F93A}"/>
          </ac:spMkLst>
        </pc:spChg>
        <pc:spChg chg="mod ord">
          <ac:chgData name="Muppa Yasaswini" userId="b27f1dd036e8a845" providerId="Windows Live" clId="Web-{DC9E8500-B67F-4BC5-9110-115250463935}" dt="2025-08-21T07:18:40.977" v="3"/>
          <ac:spMkLst>
            <pc:docMk/>
            <pc:sldMk cId="296111521" sldId="330"/>
            <ac:spMk id="30" creationId="{A6637C1D-819B-241E-F069-F0A638DCC857}"/>
          </ac:spMkLst>
        </pc:spChg>
      </pc:sldChg>
      <pc:sldChg chg="modSp mod modClrScheme chgLayout">
        <pc:chgData name="Muppa Yasaswini" userId="b27f1dd036e8a845" providerId="Windows Live" clId="Web-{DC9E8500-B67F-4BC5-9110-115250463935}" dt="2025-08-21T07:18:40.977" v="3"/>
        <pc:sldMkLst>
          <pc:docMk/>
          <pc:sldMk cId="608309448" sldId="331"/>
        </pc:sldMkLst>
        <pc:spChg chg="mod ord">
          <ac:chgData name="Muppa Yasaswini" userId="b27f1dd036e8a845" providerId="Windows Live" clId="Web-{DC9E8500-B67F-4BC5-9110-115250463935}" dt="2025-08-21T07:18:40.977" v="3"/>
          <ac:spMkLst>
            <pc:docMk/>
            <pc:sldMk cId="608309448" sldId="331"/>
            <ac:spMk id="3" creationId="{C70964C0-0B2A-8A66-6BF6-DA1B81819D9F}"/>
          </ac:spMkLst>
        </pc:spChg>
        <pc:spChg chg="mod ord">
          <ac:chgData name="Muppa Yasaswini" userId="b27f1dd036e8a845" providerId="Windows Live" clId="Web-{DC9E8500-B67F-4BC5-9110-115250463935}" dt="2025-08-21T07:18:40.977" v="3"/>
          <ac:spMkLst>
            <pc:docMk/>
            <pc:sldMk cId="608309448" sldId="331"/>
            <ac:spMk id="4" creationId="{F6FC66EC-EF20-1912-9812-BFFB9569830A}"/>
          </ac:spMkLst>
        </pc:spChg>
        <pc:spChg chg="mod ord">
          <ac:chgData name="Muppa Yasaswini" userId="b27f1dd036e8a845" providerId="Windows Live" clId="Web-{DC9E8500-B67F-4BC5-9110-115250463935}" dt="2025-08-21T07:18:40.977" v="3"/>
          <ac:spMkLst>
            <pc:docMk/>
            <pc:sldMk cId="608309448" sldId="331"/>
            <ac:spMk id="5" creationId="{508DC3D7-27DA-D214-08F0-74AE33835639}"/>
          </ac:spMkLst>
        </pc:spChg>
        <pc:spChg chg="mod ord">
          <ac:chgData name="Muppa Yasaswini" userId="b27f1dd036e8a845" providerId="Windows Live" clId="Web-{DC9E8500-B67F-4BC5-9110-115250463935}" dt="2025-08-21T07:18:40.977" v="3"/>
          <ac:spMkLst>
            <pc:docMk/>
            <pc:sldMk cId="608309448" sldId="331"/>
            <ac:spMk id="7" creationId="{C8D504D4-7ADE-D98F-4AEC-147BE186E127}"/>
          </ac:spMkLst>
        </pc:spChg>
        <pc:spChg chg="mod ord">
          <ac:chgData name="Muppa Yasaswini" userId="b27f1dd036e8a845" providerId="Windows Live" clId="Web-{DC9E8500-B67F-4BC5-9110-115250463935}" dt="2025-08-21T07:18:40.977" v="3"/>
          <ac:spMkLst>
            <pc:docMk/>
            <pc:sldMk cId="608309448" sldId="331"/>
            <ac:spMk id="8" creationId="{27D3FCF6-DD2F-B2FC-158D-7AAD6EB7A1BC}"/>
          </ac:spMkLst>
        </pc:spChg>
      </pc:sldChg>
      <pc:sldChg chg="modSp mod modClrScheme chgLayout">
        <pc:chgData name="Muppa Yasaswini" userId="b27f1dd036e8a845" providerId="Windows Live" clId="Web-{DC9E8500-B67F-4BC5-9110-115250463935}" dt="2025-08-21T07:18:40.977" v="3"/>
        <pc:sldMkLst>
          <pc:docMk/>
          <pc:sldMk cId="782584656" sldId="333"/>
        </pc:sldMkLst>
        <pc:spChg chg="mod ord">
          <ac:chgData name="Muppa Yasaswini" userId="b27f1dd036e8a845" providerId="Windows Live" clId="Web-{DC9E8500-B67F-4BC5-9110-115250463935}" dt="2025-08-21T07:18:40.977" v="3"/>
          <ac:spMkLst>
            <pc:docMk/>
            <pc:sldMk cId="782584656" sldId="333"/>
            <ac:spMk id="2" creationId="{484A0BDF-C176-1587-9F61-65EC856C1FE2}"/>
          </ac:spMkLst>
        </pc:spChg>
        <pc:spChg chg="mod ord">
          <ac:chgData name="Muppa Yasaswini" userId="b27f1dd036e8a845" providerId="Windows Live" clId="Web-{DC9E8500-B67F-4BC5-9110-115250463935}" dt="2025-08-21T07:18:40.977" v="3"/>
          <ac:spMkLst>
            <pc:docMk/>
            <pc:sldMk cId="782584656" sldId="333"/>
            <ac:spMk id="40" creationId="{7696365B-A70F-DB94-4D39-EA75DA97D4C5}"/>
          </ac:spMkLst>
        </pc:spChg>
        <pc:spChg chg="mod ord">
          <ac:chgData name="Muppa Yasaswini" userId="b27f1dd036e8a845" providerId="Windows Live" clId="Web-{DC9E8500-B67F-4BC5-9110-115250463935}" dt="2025-08-21T07:18:40.977" v="3"/>
          <ac:spMkLst>
            <pc:docMk/>
            <pc:sldMk cId="782584656" sldId="333"/>
            <ac:spMk id="41" creationId="{803211DE-438B-BDBA-0C5C-9364EF0CB900}"/>
          </ac:spMkLst>
        </pc:spChg>
        <pc:spChg chg="mod ord">
          <ac:chgData name="Muppa Yasaswini" userId="b27f1dd036e8a845" providerId="Windows Live" clId="Web-{DC9E8500-B67F-4BC5-9110-115250463935}" dt="2025-08-21T07:18:40.977" v="3"/>
          <ac:spMkLst>
            <pc:docMk/>
            <pc:sldMk cId="782584656" sldId="333"/>
            <ac:spMk id="42" creationId="{F3D05105-368E-FDAF-62E4-C4885A275B5D}"/>
          </ac:spMkLst>
        </pc:spChg>
        <pc:spChg chg="mod ord">
          <ac:chgData name="Muppa Yasaswini" userId="b27f1dd036e8a845" providerId="Windows Live" clId="Web-{DC9E8500-B67F-4BC5-9110-115250463935}" dt="2025-08-21T07:18:40.977" v="3"/>
          <ac:spMkLst>
            <pc:docMk/>
            <pc:sldMk cId="782584656" sldId="333"/>
            <ac:spMk id="43" creationId="{6A7361F3-A659-67E6-CBC3-13A74ED0C364}"/>
          </ac:spMkLst>
        </pc:spChg>
        <pc:spChg chg="mod ord">
          <ac:chgData name="Muppa Yasaswini" userId="b27f1dd036e8a845" providerId="Windows Live" clId="Web-{DC9E8500-B67F-4BC5-9110-115250463935}" dt="2025-08-21T07:18:40.977" v="3"/>
          <ac:spMkLst>
            <pc:docMk/>
            <pc:sldMk cId="782584656" sldId="333"/>
            <ac:spMk id="44" creationId="{0AD79332-DED2-74EE-E806-C5289551F08F}"/>
          </ac:spMkLst>
        </pc:spChg>
        <pc:spChg chg="mod ord">
          <ac:chgData name="Muppa Yasaswini" userId="b27f1dd036e8a845" providerId="Windows Live" clId="Web-{DC9E8500-B67F-4BC5-9110-115250463935}" dt="2025-08-21T07:18:40.977" v="3"/>
          <ac:spMkLst>
            <pc:docMk/>
            <pc:sldMk cId="782584656" sldId="333"/>
            <ac:spMk id="47" creationId="{4759CC8E-2B73-E521-DAD7-B6FB3E682D3D}"/>
          </ac:spMkLst>
        </pc:spChg>
        <pc:spChg chg="mod ord">
          <ac:chgData name="Muppa Yasaswini" userId="b27f1dd036e8a845" providerId="Windows Live" clId="Web-{DC9E8500-B67F-4BC5-9110-115250463935}" dt="2025-08-21T07:18:40.977" v="3"/>
          <ac:spMkLst>
            <pc:docMk/>
            <pc:sldMk cId="782584656" sldId="333"/>
            <ac:spMk id="48" creationId="{A1B6B978-547F-DCDA-18AE-CE6888253255}"/>
          </ac:spMkLst>
        </pc:spChg>
        <pc:spChg chg="mod ord">
          <ac:chgData name="Muppa Yasaswini" userId="b27f1dd036e8a845" providerId="Windows Live" clId="Web-{DC9E8500-B67F-4BC5-9110-115250463935}" dt="2025-08-21T07:18:40.977" v="3"/>
          <ac:spMkLst>
            <pc:docMk/>
            <pc:sldMk cId="782584656" sldId="333"/>
            <ac:spMk id="50" creationId="{5DEB0CCE-C68E-B7C1-5CBB-1A1F65A0687F}"/>
          </ac:spMkLst>
        </pc:spChg>
        <pc:spChg chg="mod ord">
          <ac:chgData name="Muppa Yasaswini" userId="b27f1dd036e8a845" providerId="Windows Live" clId="Web-{DC9E8500-B67F-4BC5-9110-115250463935}" dt="2025-08-21T07:18:40.977" v="3"/>
          <ac:spMkLst>
            <pc:docMk/>
            <pc:sldMk cId="782584656" sldId="333"/>
            <ac:spMk id="51" creationId="{30D92519-3531-82AD-BE4D-ECD5A9AEF5E4}"/>
          </ac:spMkLst>
        </pc:spChg>
      </pc:sldChg>
      <pc:sldChg chg="modSp mod modClrScheme chgLayout">
        <pc:chgData name="Muppa Yasaswini" userId="b27f1dd036e8a845" providerId="Windows Live" clId="Web-{DC9E8500-B67F-4BC5-9110-115250463935}" dt="2025-08-21T07:18:40.977" v="3"/>
        <pc:sldMkLst>
          <pc:docMk/>
          <pc:sldMk cId="3905997033" sldId="336"/>
        </pc:sldMkLst>
        <pc:spChg chg="mod ord">
          <ac:chgData name="Muppa Yasaswini" userId="b27f1dd036e8a845" providerId="Windows Live" clId="Web-{DC9E8500-B67F-4BC5-9110-115250463935}" dt="2025-08-21T07:18:40.977" v="3"/>
          <ac:spMkLst>
            <pc:docMk/>
            <pc:sldMk cId="3905997033" sldId="336"/>
            <ac:spMk id="5" creationId="{030E7D3C-F13B-D5A1-45D1-A9823B63A61D}"/>
          </ac:spMkLst>
        </pc:spChg>
        <pc:spChg chg="mod ord">
          <ac:chgData name="Muppa Yasaswini" userId="b27f1dd036e8a845" providerId="Windows Live" clId="Web-{DC9E8500-B67F-4BC5-9110-115250463935}" dt="2025-08-21T07:18:40.977" v="3"/>
          <ac:spMkLst>
            <pc:docMk/>
            <pc:sldMk cId="3905997033" sldId="336"/>
            <ac:spMk id="10" creationId="{8D0A8A6C-D26E-F496-25AC-33EA62913B19}"/>
          </ac:spMkLst>
        </pc:spChg>
        <pc:picChg chg="mod ord">
          <ac:chgData name="Muppa Yasaswini" userId="b27f1dd036e8a845" providerId="Windows Live" clId="Web-{DC9E8500-B67F-4BC5-9110-115250463935}" dt="2025-08-21T07:18:40.977" v="3"/>
          <ac:picMkLst>
            <pc:docMk/>
            <pc:sldMk cId="3905997033" sldId="336"/>
            <ac:picMk id="6" creationId="{632FDE94-443D-1811-F20E-C638C9C92C11}"/>
          </ac:picMkLst>
        </pc:picChg>
      </pc:sldChg>
      <pc:sldChg chg="modSp mod modClrScheme chgLayout">
        <pc:chgData name="Muppa Yasaswini" userId="b27f1dd036e8a845" providerId="Windows Live" clId="Web-{DC9E8500-B67F-4BC5-9110-115250463935}" dt="2025-08-21T07:18:40.977" v="3"/>
        <pc:sldMkLst>
          <pc:docMk/>
          <pc:sldMk cId="3506195659" sldId="339"/>
        </pc:sldMkLst>
        <pc:spChg chg="mod ord">
          <ac:chgData name="Muppa Yasaswini" userId="b27f1dd036e8a845" providerId="Windows Live" clId="Web-{DC9E8500-B67F-4BC5-9110-115250463935}" dt="2025-08-21T07:18:40.977" v="3"/>
          <ac:spMkLst>
            <pc:docMk/>
            <pc:sldMk cId="3506195659" sldId="339"/>
            <ac:spMk id="2" creationId="{8EDD3324-70E1-A49A-A7C7-BD868F0F1C1E}"/>
          </ac:spMkLst>
        </pc:spChg>
        <pc:spChg chg="mod ord">
          <ac:chgData name="Muppa Yasaswini" userId="b27f1dd036e8a845" providerId="Windows Live" clId="Web-{DC9E8500-B67F-4BC5-9110-115250463935}" dt="2025-08-21T07:18:40.977" v="3"/>
          <ac:spMkLst>
            <pc:docMk/>
            <pc:sldMk cId="3506195659" sldId="339"/>
            <ac:spMk id="33" creationId="{A9DA5F91-5F72-467D-6D23-60EBB7DAB7CD}"/>
          </ac:spMkLst>
        </pc:spChg>
        <pc:spChg chg="mod ord">
          <ac:chgData name="Muppa Yasaswini" userId="b27f1dd036e8a845" providerId="Windows Live" clId="Web-{DC9E8500-B67F-4BC5-9110-115250463935}" dt="2025-08-21T07:18:40.977" v="3"/>
          <ac:spMkLst>
            <pc:docMk/>
            <pc:sldMk cId="3506195659" sldId="339"/>
            <ac:spMk id="35" creationId="{974ECC0E-DCCB-7B22-4DF6-620A36E74865}"/>
          </ac:spMkLst>
        </pc:spChg>
        <pc:spChg chg="mod ord">
          <ac:chgData name="Muppa Yasaswini" userId="b27f1dd036e8a845" providerId="Windows Live" clId="Web-{DC9E8500-B67F-4BC5-9110-115250463935}" dt="2025-08-21T07:18:40.977" v="3"/>
          <ac:spMkLst>
            <pc:docMk/>
            <pc:sldMk cId="3506195659" sldId="339"/>
            <ac:spMk id="37" creationId="{C83D8AD2-D5FE-C3C9-BFF7-D45B1636A5B2}"/>
          </ac:spMkLst>
        </pc:spChg>
        <pc:spChg chg="mod ord">
          <ac:chgData name="Muppa Yasaswini" userId="b27f1dd036e8a845" providerId="Windows Live" clId="Web-{DC9E8500-B67F-4BC5-9110-115250463935}" dt="2025-08-21T07:18:40.977" v="3"/>
          <ac:spMkLst>
            <pc:docMk/>
            <pc:sldMk cId="3506195659" sldId="339"/>
            <ac:spMk id="39" creationId="{14EF7702-69A8-E9EE-69F8-634AB663C136}"/>
          </ac:spMkLst>
        </pc:spChg>
        <pc:spChg chg="mod ord">
          <ac:chgData name="Muppa Yasaswini" userId="b27f1dd036e8a845" providerId="Windows Live" clId="Web-{DC9E8500-B67F-4BC5-9110-115250463935}" dt="2025-08-21T07:18:40.977" v="3"/>
          <ac:spMkLst>
            <pc:docMk/>
            <pc:sldMk cId="3506195659" sldId="339"/>
            <ac:spMk id="41" creationId="{2C58EE00-625B-E30F-D0BC-AFB95BF87943}"/>
          </ac:spMkLst>
        </pc:spChg>
        <pc:spChg chg="mod ord">
          <ac:chgData name="Muppa Yasaswini" userId="b27f1dd036e8a845" providerId="Windows Live" clId="Web-{DC9E8500-B67F-4BC5-9110-115250463935}" dt="2025-08-21T07:18:40.977" v="3"/>
          <ac:spMkLst>
            <pc:docMk/>
            <pc:sldMk cId="3506195659" sldId="339"/>
            <ac:spMk id="43" creationId="{233989EB-ABE3-0A10-5AC9-65FAB7F96795}"/>
          </ac:spMkLst>
        </pc:spChg>
        <pc:picChg chg="mod ord">
          <ac:chgData name="Muppa Yasaswini" userId="b27f1dd036e8a845" providerId="Windows Live" clId="Web-{DC9E8500-B67F-4BC5-9110-115250463935}" dt="2025-08-21T07:18:40.977" v="3"/>
          <ac:picMkLst>
            <pc:docMk/>
            <pc:sldMk cId="3506195659" sldId="339"/>
            <ac:picMk id="6" creationId="{B2836144-1061-83AD-06AA-E366B7684042}"/>
          </ac:picMkLst>
        </pc:picChg>
      </pc:sldChg>
      <pc:sldChg chg="modSp mod modClrScheme chgLayout">
        <pc:chgData name="Muppa Yasaswini" userId="b27f1dd036e8a845" providerId="Windows Live" clId="Web-{DC9E8500-B67F-4BC5-9110-115250463935}" dt="2025-08-21T07:18:40.977" v="3"/>
        <pc:sldMkLst>
          <pc:docMk/>
          <pc:sldMk cId="2294092852" sldId="342"/>
        </pc:sldMkLst>
        <pc:spChg chg="mod ord">
          <ac:chgData name="Muppa Yasaswini" userId="b27f1dd036e8a845" providerId="Windows Live" clId="Web-{DC9E8500-B67F-4BC5-9110-115250463935}" dt="2025-08-21T07:18:40.977" v="3"/>
          <ac:spMkLst>
            <pc:docMk/>
            <pc:sldMk cId="2294092852" sldId="342"/>
            <ac:spMk id="5" creationId="{7098354D-C90C-0355-472E-11AEF1E91A7F}"/>
          </ac:spMkLst>
        </pc:spChg>
        <pc:spChg chg="mod ord">
          <ac:chgData name="Muppa Yasaswini" userId="b27f1dd036e8a845" providerId="Windows Live" clId="Web-{DC9E8500-B67F-4BC5-9110-115250463935}" dt="2025-08-21T07:18:40.977" v="3"/>
          <ac:spMkLst>
            <pc:docMk/>
            <pc:sldMk cId="2294092852" sldId="342"/>
            <ac:spMk id="18" creationId="{1FD89529-49CA-3128-B650-52F02CD8A753}"/>
          </ac:spMkLst>
        </pc:spChg>
        <pc:picChg chg="mod ord">
          <ac:chgData name="Muppa Yasaswini" userId="b27f1dd036e8a845" providerId="Windows Live" clId="Web-{DC9E8500-B67F-4BC5-9110-115250463935}" dt="2025-08-21T07:18:40.977" v="3"/>
          <ac:picMkLst>
            <pc:docMk/>
            <pc:sldMk cId="2294092852" sldId="342"/>
            <ac:picMk id="20" creationId="{1A8EE523-7A0C-E77E-304B-1FFCF6E510AF}"/>
          </ac:picMkLst>
        </pc:picChg>
      </pc:sldChg>
      <pc:sldChg chg="modSp mod setBg modClrScheme chgLayout">
        <pc:chgData name="Muppa Yasaswini" userId="b27f1dd036e8a845" providerId="Windows Live" clId="Web-{DC9E8500-B67F-4BC5-9110-115250463935}" dt="2025-08-21T07:25:06.026" v="65" actId="1076"/>
        <pc:sldMkLst>
          <pc:docMk/>
          <pc:sldMk cId="2543284723" sldId="344"/>
        </pc:sldMkLst>
        <pc:spChg chg="mod ord">
          <ac:chgData name="Muppa Yasaswini" userId="b27f1dd036e8a845" providerId="Windows Live" clId="Web-{DC9E8500-B67F-4BC5-9110-115250463935}" dt="2025-08-21T07:25:06.026" v="65" actId="1076"/>
          <ac:spMkLst>
            <pc:docMk/>
            <pc:sldMk cId="2543284723" sldId="344"/>
            <ac:spMk id="14" creationId="{498C655C-AA03-DE32-22C2-F8E9215D5E12}"/>
          </ac:spMkLst>
        </pc:spChg>
        <pc:spChg chg="mod ord">
          <ac:chgData name="Muppa Yasaswini" userId="b27f1dd036e8a845" providerId="Windows Live" clId="Web-{DC9E8500-B67F-4BC5-9110-115250463935}" dt="2025-08-21T07:18:40.977" v="3"/>
          <ac:spMkLst>
            <pc:docMk/>
            <pc:sldMk cId="2543284723" sldId="344"/>
            <ac:spMk id="15" creationId="{70D1022B-BB14-50B2-2802-B879514F172D}"/>
          </ac:spMkLst>
        </pc:spChg>
        <pc:spChg chg="mod ord">
          <ac:chgData name="Muppa Yasaswini" userId="b27f1dd036e8a845" providerId="Windows Live" clId="Web-{DC9E8500-B67F-4BC5-9110-115250463935}" dt="2025-08-21T07:24:44.620" v="62" actId="20577"/>
          <ac:spMkLst>
            <pc:docMk/>
            <pc:sldMk cId="2543284723" sldId="344"/>
            <ac:spMk id="23" creationId="{58BFD4E5-AB08-4651-3703-C1C5FBE2BD9A}"/>
          </ac:spMkLst>
        </pc:spChg>
        <pc:picChg chg="mod ord">
          <ac:chgData name="Muppa Yasaswini" userId="b27f1dd036e8a845" providerId="Windows Live" clId="Web-{DC9E8500-B67F-4BC5-9110-115250463935}" dt="2025-08-21T07:18:40.977" v="3"/>
          <ac:picMkLst>
            <pc:docMk/>
            <pc:sldMk cId="2543284723" sldId="344"/>
            <ac:picMk id="19" creationId="{CB3C59EF-7B41-B87E-17F9-1E0D142CB6C8}"/>
          </ac:picMkLst>
        </pc:picChg>
        <pc:picChg chg="mod ord">
          <ac:chgData name="Muppa Yasaswini" userId="b27f1dd036e8a845" providerId="Windows Live" clId="Web-{DC9E8500-B67F-4BC5-9110-115250463935}" dt="2025-08-21T07:18:40.977" v="3"/>
          <ac:picMkLst>
            <pc:docMk/>
            <pc:sldMk cId="2543284723" sldId="344"/>
            <ac:picMk id="20" creationId="{BB80A24F-19F6-28E9-6CC1-3990897C46D8}"/>
          </ac:picMkLst>
        </pc:picChg>
      </pc:sldChg>
      <pc:sldChg chg="modSp mod modClrScheme chgLayout">
        <pc:chgData name="Muppa Yasaswini" userId="b27f1dd036e8a845" providerId="Windows Live" clId="Web-{DC9E8500-B67F-4BC5-9110-115250463935}" dt="2025-08-21T07:18:40.977" v="3"/>
        <pc:sldMkLst>
          <pc:docMk/>
          <pc:sldMk cId="1161850659" sldId="346"/>
        </pc:sldMkLst>
        <pc:spChg chg="mod ord">
          <ac:chgData name="Muppa Yasaswini" userId="b27f1dd036e8a845" providerId="Windows Live" clId="Web-{DC9E8500-B67F-4BC5-9110-115250463935}" dt="2025-08-21T07:18:40.977" v="3"/>
          <ac:spMkLst>
            <pc:docMk/>
            <pc:sldMk cId="1161850659" sldId="346"/>
            <ac:spMk id="7" creationId="{DCC89F9D-10ED-9ACA-4A41-30E3CC3BB99E}"/>
          </ac:spMkLst>
        </pc:spChg>
        <pc:picChg chg="mod ord">
          <ac:chgData name="Muppa Yasaswini" userId="b27f1dd036e8a845" providerId="Windows Live" clId="Web-{DC9E8500-B67F-4BC5-9110-115250463935}" dt="2025-08-21T07:18:40.977" v="3"/>
          <ac:picMkLst>
            <pc:docMk/>
            <pc:sldMk cId="1161850659" sldId="346"/>
            <ac:picMk id="17" creationId="{458050D6-BB16-749A-BAA7-169788F613DB}"/>
          </ac:picMkLst>
        </pc:picChg>
        <pc:picChg chg="mod ord">
          <ac:chgData name="Muppa Yasaswini" userId="b27f1dd036e8a845" providerId="Windows Live" clId="Web-{DC9E8500-B67F-4BC5-9110-115250463935}" dt="2025-08-21T07:18:40.977" v="3"/>
          <ac:picMkLst>
            <pc:docMk/>
            <pc:sldMk cId="1161850659" sldId="346"/>
            <ac:picMk id="21" creationId="{2C7EA39A-E549-45DD-6DE2-1B73B1321E62}"/>
          </ac:picMkLst>
        </pc:picChg>
      </pc:sldChg>
      <pc:sldChg chg="modSp mod modClrScheme chgLayout">
        <pc:chgData name="Muppa Yasaswini" userId="b27f1dd036e8a845" providerId="Windows Live" clId="Web-{DC9E8500-B67F-4BC5-9110-115250463935}" dt="2025-08-21T07:18:40.977" v="3"/>
        <pc:sldMkLst>
          <pc:docMk/>
          <pc:sldMk cId="962406239" sldId="347"/>
        </pc:sldMkLst>
        <pc:spChg chg="mod ord">
          <ac:chgData name="Muppa Yasaswini" userId="b27f1dd036e8a845" providerId="Windows Live" clId="Web-{DC9E8500-B67F-4BC5-9110-115250463935}" dt="2025-08-21T07:18:40.977" v="3"/>
          <ac:spMkLst>
            <pc:docMk/>
            <pc:sldMk cId="962406239" sldId="347"/>
            <ac:spMk id="2" creationId="{2C112AEB-7DC4-D8EB-A5F0-1F52FDBC1B9C}"/>
          </ac:spMkLst>
        </pc:spChg>
        <pc:spChg chg="mod ord">
          <ac:chgData name="Muppa Yasaswini" userId="b27f1dd036e8a845" providerId="Windows Live" clId="Web-{DC9E8500-B67F-4BC5-9110-115250463935}" dt="2025-08-21T07:18:40.977" v="3"/>
          <ac:spMkLst>
            <pc:docMk/>
            <pc:sldMk cId="962406239" sldId="347"/>
            <ac:spMk id="3" creationId="{ECAC280F-1066-363D-1F59-81593E64C59A}"/>
          </ac:spMkLst>
        </pc:spChg>
        <pc:picChg chg="mod ord">
          <ac:chgData name="Muppa Yasaswini" userId="b27f1dd036e8a845" providerId="Windows Live" clId="Web-{DC9E8500-B67F-4BC5-9110-115250463935}" dt="2025-08-21T07:18:40.977" v="3"/>
          <ac:picMkLst>
            <pc:docMk/>
            <pc:sldMk cId="962406239" sldId="347"/>
            <ac:picMk id="6" creationId="{E7A4A8A2-5A47-C5CA-D977-F4FBC3115619}"/>
          </ac:picMkLst>
        </pc:picChg>
        <pc:picChg chg="mod ord">
          <ac:chgData name="Muppa Yasaswini" userId="b27f1dd036e8a845" providerId="Windows Live" clId="Web-{DC9E8500-B67F-4BC5-9110-115250463935}" dt="2025-08-21T07:18:40.977" v="3"/>
          <ac:picMkLst>
            <pc:docMk/>
            <pc:sldMk cId="962406239" sldId="347"/>
            <ac:picMk id="8" creationId="{BB81EC20-BC45-6EE2-C3AC-CEB75B8570A7}"/>
          </ac:picMkLst>
        </pc:picChg>
      </pc:sldChg>
      <pc:sldChg chg="modSp mod modClrScheme chgLayout">
        <pc:chgData name="Muppa Yasaswini" userId="b27f1dd036e8a845" providerId="Windows Live" clId="Web-{DC9E8500-B67F-4BC5-9110-115250463935}" dt="2025-08-21T07:18:40.977" v="3"/>
        <pc:sldMkLst>
          <pc:docMk/>
          <pc:sldMk cId="4155914400" sldId="348"/>
        </pc:sldMkLst>
        <pc:spChg chg="mod ord">
          <ac:chgData name="Muppa Yasaswini" userId="b27f1dd036e8a845" providerId="Windows Live" clId="Web-{DC9E8500-B67F-4BC5-9110-115250463935}" dt="2025-08-21T07:18:40.977" v="3"/>
          <ac:spMkLst>
            <pc:docMk/>
            <pc:sldMk cId="4155914400" sldId="348"/>
            <ac:spMk id="2" creationId="{26408030-C9F4-4C0C-7B7C-45544793E8A1}"/>
          </ac:spMkLst>
        </pc:spChg>
        <pc:spChg chg="mod ord">
          <ac:chgData name="Muppa Yasaswini" userId="b27f1dd036e8a845" providerId="Windows Live" clId="Web-{DC9E8500-B67F-4BC5-9110-115250463935}" dt="2025-08-21T07:18:40.977" v="3"/>
          <ac:spMkLst>
            <pc:docMk/>
            <pc:sldMk cId="4155914400" sldId="348"/>
            <ac:spMk id="3" creationId="{13DAD3C0-A8B3-25EE-BE1B-E1924A1E060A}"/>
          </ac:spMkLst>
        </pc:spChg>
        <pc:spChg chg="mod ord">
          <ac:chgData name="Muppa Yasaswini" userId="b27f1dd036e8a845" providerId="Windows Live" clId="Web-{DC9E8500-B67F-4BC5-9110-115250463935}" dt="2025-08-21T07:18:40.977" v="3"/>
          <ac:spMkLst>
            <pc:docMk/>
            <pc:sldMk cId="4155914400" sldId="348"/>
            <ac:spMk id="4" creationId="{682AB08C-D1E5-6600-829D-E3A3C2FCF685}"/>
          </ac:spMkLst>
        </pc:spChg>
        <pc:spChg chg="mod ord">
          <ac:chgData name="Muppa Yasaswini" userId="b27f1dd036e8a845" providerId="Windows Live" clId="Web-{DC9E8500-B67F-4BC5-9110-115250463935}" dt="2025-08-21T07:18:40.977" v="3"/>
          <ac:spMkLst>
            <pc:docMk/>
            <pc:sldMk cId="4155914400" sldId="348"/>
            <ac:spMk id="5" creationId="{ED186020-012C-3DEA-2392-698B5DCB33B3}"/>
          </ac:spMkLst>
        </pc:spChg>
        <pc:spChg chg="mod ord">
          <ac:chgData name="Muppa Yasaswini" userId="b27f1dd036e8a845" providerId="Windows Live" clId="Web-{DC9E8500-B67F-4BC5-9110-115250463935}" dt="2025-08-21T07:18:40.977" v="3"/>
          <ac:spMkLst>
            <pc:docMk/>
            <pc:sldMk cId="4155914400" sldId="348"/>
            <ac:spMk id="6" creationId="{42BF9B32-9940-31BF-CCEF-C6559B355521}"/>
          </ac:spMkLst>
        </pc:spChg>
      </pc:sldChg>
      <pc:sldChg chg="modSp del mod modClrScheme chgLayout">
        <pc:chgData name="Muppa Yasaswini" userId="b27f1dd036e8a845" providerId="Windows Live" clId="Web-{DC9E8500-B67F-4BC5-9110-115250463935}" dt="2025-08-21T07:48:58.832" v="155"/>
        <pc:sldMkLst>
          <pc:docMk/>
          <pc:sldMk cId="2997670576" sldId="349"/>
        </pc:sldMkLst>
        <pc:spChg chg="mod ord">
          <ac:chgData name="Muppa Yasaswini" userId="b27f1dd036e8a845" providerId="Windows Live" clId="Web-{DC9E8500-B67F-4BC5-9110-115250463935}" dt="2025-08-21T07:18:40.977" v="3"/>
          <ac:spMkLst>
            <pc:docMk/>
            <pc:sldMk cId="2997670576" sldId="349"/>
            <ac:spMk id="2" creationId="{FA00E6B3-0AB2-217B-DFEC-9988DFC6051D}"/>
          </ac:spMkLst>
        </pc:spChg>
        <pc:spChg chg="mod ord">
          <ac:chgData name="Muppa Yasaswini" userId="b27f1dd036e8a845" providerId="Windows Live" clId="Web-{DC9E8500-B67F-4BC5-9110-115250463935}" dt="2025-08-21T07:18:40.977" v="3"/>
          <ac:spMkLst>
            <pc:docMk/>
            <pc:sldMk cId="2997670576" sldId="349"/>
            <ac:spMk id="3" creationId="{9ADE13F9-017A-4317-D2DF-D07CFC640017}"/>
          </ac:spMkLst>
        </pc:spChg>
        <pc:spChg chg="mod ord">
          <ac:chgData name="Muppa Yasaswini" userId="b27f1dd036e8a845" providerId="Windows Live" clId="Web-{DC9E8500-B67F-4BC5-9110-115250463935}" dt="2025-08-21T07:18:40.977" v="3"/>
          <ac:spMkLst>
            <pc:docMk/>
            <pc:sldMk cId="2997670576" sldId="349"/>
            <ac:spMk id="4" creationId="{BC92688E-6A7C-B1A9-C1F5-7B5BAFD3C1F3}"/>
          </ac:spMkLst>
        </pc:spChg>
        <pc:spChg chg="mod ord">
          <ac:chgData name="Muppa Yasaswini" userId="b27f1dd036e8a845" providerId="Windows Live" clId="Web-{DC9E8500-B67F-4BC5-9110-115250463935}" dt="2025-08-21T07:18:40.977" v="3"/>
          <ac:spMkLst>
            <pc:docMk/>
            <pc:sldMk cId="2997670576" sldId="349"/>
            <ac:spMk id="5" creationId="{D4075AF2-D4EC-A215-45AE-3AFF0E6EEB9B}"/>
          </ac:spMkLst>
        </pc:spChg>
        <pc:spChg chg="mod ord">
          <ac:chgData name="Muppa Yasaswini" userId="b27f1dd036e8a845" providerId="Windows Live" clId="Web-{DC9E8500-B67F-4BC5-9110-115250463935}" dt="2025-08-21T07:18:40.977" v="3"/>
          <ac:spMkLst>
            <pc:docMk/>
            <pc:sldMk cId="2997670576" sldId="349"/>
            <ac:spMk id="6" creationId="{24CBCAD2-B5F1-9DD6-45A9-75EFF44097B6}"/>
          </ac:spMkLst>
        </pc:spChg>
        <pc:spChg chg="mod ord">
          <ac:chgData name="Muppa Yasaswini" userId="b27f1dd036e8a845" providerId="Windows Live" clId="Web-{DC9E8500-B67F-4BC5-9110-115250463935}" dt="2025-08-21T07:18:40.977" v="3"/>
          <ac:spMkLst>
            <pc:docMk/>
            <pc:sldMk cId="2997670576" sldId="349"/>
            <ac:spMk id="7" creationId="{BCE44979-779D-28EF-E197-4C6C8248C4CB}"/>
          </ac:spMkLst>
        </pc:spChg>
        <pc:spChg chg="mod ord">
          <ac:chgData name="Muppa Yasaswini" userId="b27f1dd036e8a845" providerId="Windows Live" clId="Web-{DC9E8500-B67F-4BC5-9110-115250463935}" dt="2025-08-21T07:18:40.977" v="3"/>
          <ac:spMkLst>
            <pc:docMk/>
            <pc:sldMk cId="2997670576" sldId="349"/>
            <ac:spMk id="8" creationId="{F719CBB8-6B16-25C4-59AE-5CA120A02B52}"/>
          </ac:spMkLst>
        </pc:spChg>
      </pc:sldChg>
      <pc:sldChg chg="modSp mod modClrScheme chgLayout">
        <pc:chgData name="Muppa Yasaswini" userId="b27f1dd036e8a845" providerId="Windows Live" clId="Web-{DC9E8500-B67F-4BC5-9110-115250463935}" dt="2025-08-21T07:18:40.977" v="3"/>
        <pc:sldMkLst>
          <pc:docMk/>
          <pc:sldMk cId="3954062435" sldId="350"/>
        </pc:sldMkLst>
        <pc:spChg chg="mod ord">
          <ac:chgData name="Muppa Yasaswini" userId="b27f1dd036e8a845" providerId="Windows Live" clId="Web-{DC9E8500-B67F-4BC5-9110-115250463935}" dt="2025-08-21T07:18:40.977" v="3"/>
          <ac:spMkLst>
            <pc:docMk/>
            <pc:sldMk cId="3954062435" sldId="350"/>
            <ac:spMk id="2" creationId="{76095C84-1BD9-ECF9-4E39-F7AF748809CD}"/>
          </ac:spMkLst>
        </pc:spChg>
        <pc:spChg chg="mod ord">
          <ac:chgData name="Muppa Yasaswini" userId="b27f1dd036e8a845" providerId="Windows Live" clId="Web-{DC9E8500-B67F-4BC5-9110-115250463935}" dt="2025-08-21T07:18:40.977" v="3"/>
          <ac:spMkLst>
            <pc:docMk/>
            <pc:sldMk cId="3954062435" sldId="350"/>
            <ac:spMk id="3" creationId="{B79E9E85-7215-0A63-48A6-BC8425869EE8}"/>
          </ac:spMkLst>
        </pc:spChg>
        <pc:picChg chg="mod ord">
          <ac:chgData name="Muppa Yasaswini" userId="b27f1dd036e8a845" providerId="Windows Live" clId="Web-{DC9E8500-B67F-4BC5-9110-115250463935}" dt="2025-08-21T07:18:40.977" v="3"/>
          <ac:picMkLst>
            <pc:docMk/>
            <pc:sldMk cId="3954062435" sldId="350"/>
            <ac:picMk id="6" creationId="{804666E4-EBA5-791C-4AE5-FB8D5D464291}"/>
          </ac:picMkLst>
        </pc:picChg>
        <pc:picChg chg="mod ord">
          <ac:chgData name="Muppa Yasaswini" userId="b27f1dd036e8a845" providerId="Windows Live" clId="Web-{DC9E8500-B67F-4BC5-9110-115250463935}" dt="2025-08-21T07:18:40.977" v="3"/>
          <ac:picMkLst>
            <pc:docMk/>
            <pc:sldMk cId="3954062435" sldId="350"/>
            <ac:picMk id="7" creationId="{39966C76-723F-69B3-0E23-C735EE7CD942}"/>
          </ac:picMkLst>
        </pc:picChg>
      </pc:sldChg>
      <pc:sldChg chg="modSp mod modClrScheme chgLayout">
        <pc:chgData name="Muppa Yasaswini" userId="b27f1dd036e8a845" providerId="Windows Live" clId="Web-{DC9E8500-B67F-4BC5-9110-115250463935}" dt="2025-08-21T07:18:40.977" v="3"/>
        <pc:sldMkLst>
          <pc:docMk/>
          <pc:sldMk cId="3972754769" sldId="351"/>
        </pc:sldMkLst>
        <pc:spChg chg="mod ord">
          <ac:chgData name="Muppa Yasaswini" userId="b27f1dd036e8a845" providerId="Windows Live" clId="Web-{DC9E8500-B67F-4BC5-9110-115250463935}" dt="2025-08-21T07:18:40.977" v="3"/>
          <ac:spMkLst>
            <pc:docMk/>
            <pc:sldMk cId="3972754769" sldId="351"/>
            <ac:spMk id="2" creationId="{9B77179A-A9D8-D0DF-2793-7FABC00D8AAD}"/>
          </ac:spMkLst>
        </pc:spChg>
        <pc:spChg chg="mod ord">
          <ac:chgData name="Muppa Yasaswini" userId="b27f1dd036e8a845" providerId="Windows Live" clId="Web-{DC9E8500-B67F-4BC5-9110-115250463935}" dt="2025-08-21T07:18:40.977" v="3"/>
          <ac:spMkLst>
            <pc:docMk/>
            <pc:sldMk cId="3972754769" sldId="351"/>
            <ac:spMk id="3" creationId="{8AF57C6D-4815-C123-EA44-281D21B35B9D}"/>
          </ac:spMkLst>
        </pc:spChg>
        <pc:spChg chg="mod ord">
          <ac:chgData name="Muppa Yasaswini" userId="b27f1dd036e8a845" providerId="Windows Live" clId="Web-{DC9E8500-B67F-4BC5-9110-115250463935}" dt="2025-08-21T07:18:40.977" v="3"/>
          <ac:spMkLst>
            <pc:docMk/>
            <pc:sldMk cId="3972754769" sldId="351"/>
            <ac:spMk id="4" creationId="{77D5CED1-4CD7-962A-DC73-0A6E22D67863}"/>
          </ac:spMkLst>
        </pc:spChg>
        <pc:spChg chg="mod ord">
          <ac:chgData name="Muppa Yasaswini" userId="b27f1dd036e8a845" providerId="Windows Live" clId="Web-{DC9E8500-B67F-4BC5-9110-115250463935}" dt="2025-08-21T07:18:40.977" v="3"/>
          <ac:spMkLst>
            <pc:docMk/>
            <pc:sldMk cId="3972754769" sldId="351"/>
            <ac:spMk id="5" creationId="{F3E48634-DC55-9F3D-6986-EC1A0FEA1152}"/>
          </ac:spMkLst>
        </pc:spChg>
        <pc:spChg chg="mod ord">
          <ac:chgData name="Muppa Yasaswini" userId="b27f1dd036e8a845" providerId="Windows Live" clId="Web-{DC9E8500-B67F-4BC5-9110-115250463935}" dt="2025-08-21T07:18:40.977" v="3"/>
          <ac:spMkLst>
            <pc:docMk/>
            <pc:sldMk cId="3972754769" sldId="351"/>
            <ac:spMk id="6" creationId="{365BD1DA-0EF6-1527-DAAD-D6B5E6ADC7FE}"/>
          </ac:spMkLst>
        </pc:spChg>
        <pc:spChg chg="mod ord">
          <ac:chgData name="Muppa Yasaswini" userId="b27f1dd036e8a845" providerId="Windows Live" clId="Web-{DC9E8500-B67F-4BC5-9110-115250463935}" dt="2025-08-21T07:18:40.977" v="3"/>
          <ac:spMkLst>
            <pc:docMk/>
            <pc:sldMk cId="3972754769" sldId="351"/>
            <ac:spMk id="7" creationId="{D10748A4-61B8-5070-F87F-D1F8270CC3F8}"/>
          </ac:spMkLst>
        </pc:spChg>
        <pc:spChg chg="mod ord">
          <ac:chgData name="Muppa Yasaswini" userId="b27f1dd036e8a845" providerId="Windows Live" clId="Web-{DC9E8500-B67F-4BC5-9110-115250463935}" dt="2025-08-21T07:18:40.977" v="3"/>
          <ac:spMkLst>
            <pc:docMk/>
            <pc:sldMk cId="3972754769" sldId="351"/>
            <ac:spMk id="8" creationId="{5A08D15E-A5CF-D45D-354C-85C4436AC6F7}"/>
          </ac:spMkLst>
        </pc:spChg>
        <pc:spChg chg="mod ord">
          <ac:chgData name="Muppa Yasaswini" userId="b27f1dd036e8a845" providerId="Windows Live" clId="Web-{DC9E8500-B67F-4BC5-9110-115250463935}" dt="2025-08-21T07:18:40.977" v="3"/>
          <ac:spMkLst>
            <pc:docMk/>
            <pc:sldMk cId="3972754769" sldId="351"/>
            <ac:spMk id="9" creationId="{0CB4FA6C-A4C6-0FF5-12D4-D06994AF6EA7}"/>
          </ac:spMkLst>
        </pc:spChg>
        <pc:spChg chg="mod ord">
          <ac:chgData name="Muppa Yasaswini" userId="b27f1dd036e8a845" providerId="Windows Live" clId="Web-{DC9E8500-B67F-4BC5-9110-115250463935}" dt="2025-08-21T07:18:40.977" v="3"/>
          <ac:spMkLst>
            <pc:docMk/>
            <pc:sldMk cId="3972754769" sldId="351"/>
            <ac:spMk id="10" creationId="{26D2BF2E-2BA7-25A6-AAC6-9F2077AA6A9F}"/>
          </ac:spMkLst>
        </pc:spChg>
      </pc:sldChg>
      <pc:sldChg chg="modSp mod modClrScheme chgLayout">
        <pc:chgData name="Muppa Yasaswini" userId="b27f1dd036e8a845" providerId="Windows Live" clId="Web-{DC9E8500-B67F-4BC5-9110-115250463935}" dt="2025-08-21T07:18:40.977" v="3"/>
        <pc:sldMkLst>
          <pc:docMk/>
          <pc:sldMk cId="2782327720" sldId="352"/>
        </pc:sldMkLst>
        <pc:spChg chg="mod ord">
          <ac:chgData name="Muppa Yasaswini" userId="b27f1dd036e8a845" providerId="Windows Live" clId="Web-{DC9E8500-B67F-4BC5-9110-115250463935}" dt="2025-08-21T07:18:40.977" v="3"/>
          <ac:spMkLst>
            <pc:docMk/>
            <pc:sldMk cId="2782327720" sldId="352"/>
            <ac:spMk id="2" creationId="{001621C5-7F99-B0F1-1580-D27303481849}"/>
          </ac:spMkLst>
        </pc:spChg>
        <pc:spChg chg="mod ord">
          <ac:chgData name="Muppa Yasaswini" userId="b27f1dd036e8a845" providerId="Windows Live" clId="Web-{DC9E8500-B67F-4BC5-9110-115250463935}" dt="2025-08-21T07:18:40.977" v="3"/>
          <ac:spMkLst>
            <pc:docMk/>
            <pc:sldMk cId="2782327720" sldId="352"/>
            <ac:spMk id="3" creationId="{CD703E5E-C9CE-EABC-130B-CB1D8033BC56}"/>
          </ac:spMkLst>
        </pc:spChg>
        <pc:spChg chg="mod ord">
          <ac:chgData name="Muppa Yasaswini" userId="b27f1dd036e8a845" providerId="Windows Live" clId="Web-{DC9E8500-B67F-4BC5-9110-115250463935}" dt="2025-08-21T07:18:40.977" v="3"/>
          <ac:spMkLst>
            <pc:docMk/>
            <pc:sldMk cId="2782327720" sldId="352"/>
            <ac:spMk id="4" creationId="{B07B7195-39B1-C815-081A-323B671B245D}"/>
          </ac:spMkLst>
        </pc:spChg>
        <pc:spChg chg="mod ord">
          <ac:chgData name="Muppa Yasaswini" userId="b27f1dd036e8a845" providerId="Windows Live" clId="Web-{DC9E8500-B67F-4BC5-9110-115250463935}" dt="2025-08-21T07:18:40.977" v="3"/>
          <ac:spMkLst>
            <pc:docMk/>
            <pc:sldMk cId="2782327720" sldId="352"/>
            <ac:spMk id="5" creationId="{E9224B31-AD7C-4607-DB3C-EC8B7E01A695}"/>
          </ac:spMkLst>
        </pc:spChg>
        <pc:spChg chg="mod ord">
          <ac:chgData name="Muppa Yasaswini" userId="b27f1dd036e8a845" providerId="Windows Live" clId="Web-{DC9E8500-B67F-4BC5-9110-115250463935}" dt="2025-08-21T07:18:40.977" v="3"/>
          <ac:spMkLst>
            <pc:docMk/>
            <pc:sldMk cId="2782327720" sldId="352"/>
            <ac:spMk id="6" creationId="{8A66C29A-3D93-E856-BFDE-571C0D7CD14B}"/>
          </ac:spMkLst>
        </pc:spChg>
        <pc:spChg chg="mod ord">
          <ac:chgData name="Muppa Yasaswini" userId="b27f1dd036e8a845" providerId="Windows Live" clId="Web-{DC9E8500-B67F-4BC5-9110-115250463935}" dt="2025-08-21T07:18:40.977" v="3"/>
          <ac:spMkLst>
            <pc:docMk/>
            <pc:sldMk cId="2782327720" sldId="352"/>
            <ac:spMk id="7" creationId="{6DE64A36-15A3-BAB6-EB43-6D1D5E718790}"/>
          </ac:spMkLst>
        </pc:spChg>
        <pc:spChg chg="mod ord">
          <ac:chgData name="Muppa Yasaswini" userId="b27f1dd036e8a845" providerId="Windows Live" clId="Web-{DC9E8500-B67F-4BC5-9110-115250463935}" dt="2025-08-21T07:18:40.977" v="3"/>
          <ac:spMkLst>
            <pc:docMk/>
            <pc:sldMk cId="2782327720" sldId="352"/>
            <ac:spMk id="8" creationId="{56E09555-0EA4-F275-CBC1-E3B657C74884}"/>
          </ac:spMkLst>
        </pc:spChg>
        <pc:spChg chg="mod ord">
          <ac:chgData name="Muppa Yasaswini" userId="b27f1dd036e8a845" providerId="Windows Live" clId="Web-{DC9E8500-B67F-4BC5-9110-115250463935}" dt="2025-08-21T07:18:40.977" v="3"/>
          <ac:spMkLst>
            <pc:docMk/>
            <pc:sldMk cId="2782327720" sldId="352"/>
            <ac:spMk id="9" creationId="{3096F212-C3C5-2215-FFF3-26C06E26107F}"/>
          </ac:spMkLst>
        </pc:spChg>
        <pc:spChg chg="mod ord">
          <ac:chgData name="Muppa Yasaswini" userId="b27f1dd036e8a845" providerId="Windows Live" clId="Web-{DC9E8500-B67F-4BC5-9110-115250463935}" dt="2025-08-21T07:18:40.977" v="3"/>
          <ac:spMkLst>
            <pc:docMk/>
            <pc:sldMk cId="2782327720" sldId="352"/>
            <ac:spMk id="10" creationId="{E5AAC8F0-9694-1FAF-9F4A-968B64A7C979}"/>
          </ac:spMkLst>
        </pc:spChg>
      </pc:sldChg>
      <pc:sldChg chg="modSp mod modClrScheme chgLayout">
        <pc:chgData name="Muppa Yasaswini" userId="b27f1dd036e8a845" providerId="Windows Live" clId="Web-{DC9E8500-B67F-4BC5-9110-115250463935}" dt="2025-08-21T07:18:40.977" v="3"/>
        <pc:sldMkLst>
          <pc:docMk/>
          <pc:sldMk cId="70829957" sldId="353"/>
        </pc:sldMkLst>
        <pc:spChg chg="mod ord">
          <ac:chgData name="Muppa Yasaswini" userId="b27f1dd036e8a845" providerId="Windows Live" clId="Web-{DC9E8500-B67F-4BC5-9110-115250463935}" dt="2025-08-21T07:18:40.977" v="3"/>
          <ac:spMkLst>
            <pc:docMk/>
            <pc:sldMk cId="70829957" sldId="353"/>
            <ac:spMk id="2" creationId="{AD3038BC-8324-CC1C-3B04-C053DD301112}"/>
          </ac:spMkLst>
        </pc:spChg>
        <pc:spChg chg="mod ord">
          <ac:chgData name="Muppa Yasaswini" userId="b27f1dd036e8a845" providerId="Windows Live" clId="Web-{DC9E8500-B67F-4BC5-9110-115250463935}" dt="2025-08-21T07:18:40.977" v="3"/>
          <ac:spMkLst>
            <pc:docMk/>
            <pc:sldMk cId="70829957" sldId="353"/>
            <ac:spMk id="3" creationId="{412F6AA8-9B2E-37AA-2293-3B74D007BFDE}"/>
          </ac:spMkLst>
        </pc:spChg>
        <pc:picChg chg="mod ord">
          <ac:chgData name="Muppa Yasaswini" userId="b27f1dd036e8a845" providerId="Windows Live" clId="Web-{DC9E8500-B67F-4BC5-9110-115250463935}" dt="2025-08-21T07:18:40.977" v="3"/>
          <ac:picMkLst>
            <pc:docMk/>
            <pc:sldMk cId="70829957" sldId="353"/>
            <ac:picMk id="6" creationId="{1CDC0AED-0709-5243-555D-BCD7C40C2BBA}"/>
          </ac:picMkLst>
        </pc:picChg>
        <pc:picChg chg="mod ord">
          <ac:chgData name="Muppa Yasaswini" userId="b27f1dd036e8a845" providerId="Windows Live" clId="Web-{DC9E8500-B67F-4BC5-9110-115250463935}" dt="2025-08-21T07:18:40.977" v="3"/>
          <ac:picMkLst>
            <pc:docMk/>
            <pc:sldMk cId="70829957" sldId="353"/>
            <ac:picMk id="7" creationId="{795F8449-BFAB-37DF-BFCF-47135721E43F}"/>
          </ac:picMkLst>
        </pc:picChg>
      </pc:sldChg>
      <pc:sldChg chg="modSp mod modClrScheme chgLayout">
        <pc:chgData name="Muppa Yasaswini" userId="b27f1dd036e8a845" providerId="Windows Live" clId="Web-{DC9E8500-B67F-4BC5-9110-115250463935}" dt="2025-08-21T07:18:40.977" v="3"/>
        <pc:sldMkLst>
          <pc:docMk/>
          <pc:sldMk cId="63301467" sldId="354"/>
        </pc:sldMkLst>
        <pc:spChg chg="mod ord">
          <ac:chgData name="Muppa Yasaswini" userId="b27f1dd036e8a845" providerId="Windows Live" clId="Web-{DC9E8500-B67F-4BC5-9110-115250463935}" dt="2025-08-21T07:18:40.977" v="3"/>
          <ac:spMkLst>
            <pc:docMk/>
            <pc:sldMk cId="63301467" sldId="354"/>
            <ac:spMk id="2" creationId="{51D63F9A-5F4B-6B51-64FC-B53231595D7D}"/>
          </ac:spMkLst>
        </pc:spChg>
        <pc:spChg chg="mod ord">
          <ac:chgData name="Muppa Yasaswini" userId="b27f1dd036e8a845" providerId="Windows Live" clId="Web-{DC9E8500-B67F-4BC5-9110-115250463935}" dt="2025-08-21T07:18:40.977" v="3"/>
          <ac:spMkLst>
            <pc:docMk/>
            <pc:sldMk cId="63301467" sldId="354"/>
            <ac:spMk id="3" creationId="{BB7CEA50-F3E0-9AF8-F20F-7C95E0B3BD5E}"/>
          </ac:spMkLst>
        </pc:spChg>
        <pc:spChg chg="mod ord">
          <ac:chgData name="Muppa Yasaswini" userId="b27f1dd036e8a845" providerId="Windows Live" clId="Web-{DC9E8500-B67F-4BC5-9110-115250463935}" dt="2025-08-21T07:18:40.977" v="3"/>
          <ac:spMkLst>
            <pc:docMk/>
            <pc:sldMk cId="63301467" sldId="354"/>
            <ac:spMk id="4" creationId="{F5D249C6-1865-7098-885E-7FDFD7431338}"/>
          </ac:spMkLst>
        </pc:spChg>
        <pc:spChg chg="mod ord">
          <ac:chgData name="Muppa Yasaswini" userId="b27f1dd036e8a845" providerId="Windows Live" clId="Web-{DC9E8500-B67F-4BC5-9110-115250463935}" dt="2025-08-21T07:18:40.977" v="3"/>
          <ac:spMkLst>
            <pc:docMk/>
            <pc:sldMk cId="63301467" sldId="354"/>
            <ac:spMk id="5" creationId="{72374B70-7D8F-B8E5-DFCD-FEA1C8746C79}"/>
          </ac:spMkLst>
        </pc:spChg>
        <pc:spChg chg="mod ord">
          <ac:chgData name="Muppa Yasaswini" userId="b27f1dd036e8a845" providerId="Windows Live" clId="Web-{DC9E8500-B67F-4BC5-9110-115250463935}" dt="2025-08-21T07:18:40.977" v="3"/>
          <ac:spMkLst>
            <pc:docMk/>
            <pc:sldMk cId="63301467" sldId="354"/>
            <ac:spMk id="6" creationId="{90EE0CA6-6E79-5A88-766F-79CD382B2A33}"/>
          </ac:spMkLst>
        </pc:spChg>
        <pc:spChg chg="mod ord">
          <ac:chgData name="Muppa Yasaswini" userId="b27f1dd036e8a845" providerId="Windows Live" clId="Web-{DC9E8500-B67F-4BC5-9110-115250463935}" dt="2025-08-21T07:18:40.977" v="3"/>
          <ac:spMkLst>
            <pc:docMk/>
            <pc:sldMk cId="63301467" sldId="354"/>
            <ac:spMk id="7" creationId="{995B18F8-7EDF-0906-8037-CE20132DF724}"/>
          </ac:spMkLst>
        </pc:spChg>
        <pc:spChg chg="mod ord">
          <ac:chgData name="Muppa Yasaswini" userId="b27f1dd036e8a845" providerId="Windows Live" clId="Web-{DC9E8500-B67F-4BC5-9110-115250463935}" dt="2025-08-21T07:18:40.977" v="3"/>
          <ac:spMkLst>
            <pc:docMk/>
            <pc:sldMk cId="63301467" sldId="354"/>
            <ac:spMk id="8" creationId="{CE529876-3031-0AC1-66B3-EA509C6FD465}"/>
          </ac:spMkLst>
        </pc:spChg>
        <pc:spChg chg="mod ord">
          <ac:chgData name="Muppa Yasaswini" userId="b27f1dd036e8a845" providerId="Windows Live" clId="Web-{DC9E8500-B67F-4BC5-9110-115250463935}" dt="2025-08-21T07:18:40.977" v="3"/>
          <ac:spMkLst>
            <pc:docMk/>
            <pc:sldMk cId="63301467" sldId="354"/>
            <ac:spMk id="9" creationId="{D36E27C1-C9B2-24BB-40B0-AE254C89A4D7}"/>
          </ac:spMkLst>
        </pc:spChg>
        <pc:spChg chg="mod ord">
          <ac:chgData name="Muppa Yasaswini" userId="b27f1dd036e8a845" providerId="Windows Live" clId="Web-{DC9E8500-B67F-4BC5-9110-115250463935}" dt="2025-08-21T07:18:40.977" v="3"/>
          <ac:spMkLst>
            <pc:docMk/>
            <pc:sldMk cId="63301467" sldId="354"/>
            <ac:spMk id="10" creationId="{AB414FA2-4D6B-8F3A-7806-D044FE3996A7}"/>
          </ac:spMkLst>
        </pc:spChg>
      </pc:sldChg>
      <pc:sldChg chg="modSp mod modClrScheme chgLayout">
        <pc:chgData name="Muppa Yasaswini" userId="b27f1dd036e8a845" providerId="Windows Live" clId="Web-{DC9E8500-B67F-4BC5-9110-115250463935}" dt="2025-08-21T07:18:40.977" v="3"/>
        <pc:sldMkLst>
          <pc:docMk/>
          <pc:sldMk cId="2453595076" sldId="355"/>
        </pc:sldMkLst>
        <pc:spChg chg="mod ord">
          <ac:chgData name="Muppa Yasaswini" userId="b27f1dd036e8a845" providerId="Windows Live" clId="Web-{DC9E8500-B67F-4BC5-9110-115250463935}" dt="2025-08-21T07:18:40.977" v="3"/>
          <ac:spMkLst>
            <pc:docMk/>
            <pc:sldMk cId="2453595076" sldId="355"/>
            <ac:spMk id="2" creationId="{89040FCA-B57A-C172-15F5-7C954EA7AFA4}"/>
          </ac:spMkLst>
        </pc:spChg>
        <pc:spChg chg="mod ord">
          <ac:chgData name="Muppa Yasaswini" userId="b27f1dd036e8a845" providerId="Windows Live" clId="Web-{DC9E8500-B67F-4BC5-9110-115250463935}" dt="2025-08-21T07:18:40.977" v="3"/>
          <ac:spMkLst>
            <pc:docMk/>
            <pc:sldMk cId="2453595076" sldId="355"/>
            <ac:spMk id="3" creationId="{B884BFD4-BA6D-FB5C-CE4E-F6789310A91D}"/>
          </ac:spMkLst>
        </pc:spChg>
        <pc:picChg chg="mod ord">
          <ac:chgData name="Muppa Yasaswini" userId="b27f1dd036e8a845" providerId="Windows Live" clId="Web-{DC9E8500-B67F-4BC5-9110-115250463935}" dt="2025-08-21T07:18:40.977" v="3"/>
          <ac:picMkLst>
            <pc:docMk/>
            <pc:sldMk cId="2453595076" sldId="355"/>
            <ac:picMk id="6" creationId="{62AD83B5-A2A0-B5AF-C881-43A857689CB3}"/>
          </ac:picMkLst>
        </pc:picChg>
        <pc:picChg chg="mod ord">
          <ac:chgData name="Muppa Yasaswini" userId="b27f1dd036e8a845" providerId="Windows Live" clId="Web-{DC9E8500-B67F-4BC5-9110-115250463935}" dt="2025-08-21T07:18:40.977" v="3"/>
          <ac:picMkLst>
            <pc:docMk/>
            <pc:sldMk cId="2453595076" sldId="355"/>
            <ac:picMk id="7" creationId="{D2DA83E8-60BE-9DC2-F13B-D04EE8FE06E8}"/>
          </ac:picMkLst>
        </pc:picChg>
      </pc:sldChg>
      <pc:sldChg chg="modSp mod modClrScheme chgLayout">
        <pc:chgData name="Muppa Yasaswini" userId="b27f1dd036e8a845" providerId="Windows Live" clId="Web-{DC9E8500-B67F-4BC5-9110-115250463935}" dt="2025-08-21T07:18:40.977" v="3"/>
        <pc:sldMkLst>
          <pc:docMk/>
          <pc:sldMk cId="2904649653" sldId="356"/>
        </pc:sldMkLst>
        <pc:spChg chg="mod ord">
          <ac:chgData name="Muppa Yasaswini" userId="b27f1dd036e8a845" providerId="Windows Live" clId="Web-{DC9E8500-B67F-4BC5-9110-115250463935}" dt="2025-08-21T07:18:40.977" v="3"/>
          <ac:spMkLst>
            <pc:docMk/>
            <pc:sldMk cId="2904649653" sldId="356"/>
            <ac:spMk id="2" creationId="{715ECB38-6990-2DD5-9478-FAA0EB2EC9FF}"/>
          </ac:spMkLst>
        </pc:spChg>
        <pc:spChg chg="mod ord">
          <ac:chgData name="Muppa Yasaswini" userId="b27f1dd036e8a845" providerId="Windows Live" clId="Web-{DC9E8500-B67F-4BC5-9110-115250463935}" dt="2025-08-21T07:18:40.977" v="3"/>
          <ac:spMkLst>
            <pc:docMk/>
            <pc:sldMk cId="2904649653" sldId="356"/>
            <ac:spMk id="3" creationId="{CFDA1807-AC05-7511-A878-F6A598DF5027}"/>
          </ac:spMkLst>
        </pc:spChg>
        <pc:spChg chg="mod ord">
          <ac:chgData name="Muppa Yasaswini" userId="b27f1dd036e8a845" providerId="Windows Live" clId="Web-{DC9E8500-B67F-4BC5-9110-115250463935}" dt="2025-08-21T07:18:40.977" v="3"/>
          <ac:spMkLst>
            <pc:docMk/>
            <pc:sldMk cId="2904649653" sldId="356"/>
            <ac:spMk id="4" creationId="{98D0B5F7-4F15-1B5D-C788-C0EE5FA5576B}"/>
          </ac:spMkLst>
        </pc:spChg>
        <pc:spChg chg="mod ord">
          <ac:chgData name="Muppa Yasaswini" userId="b27f1dd036e8a845" providerId="Windows Live" clId="Web-{DC9E8500-B67F-4BC5-9110-115250463935}" dt="2025-08-21T07:18:40.977" v="3"/>
          <ac:spMkLst>
            <pc:docMk/>
            <pc:sldMk cId="2904649653" sldId="356"/>
            <ac:spMk id="5" creationId="{BF3076E9-F2E5-982B-288D-EBE6E611C6F8}"/>
          </ac:spMkLst>
        </pc:spChg>
        <pc:spChg chg="mod ord">
          <ac:chgData name="Muppa Yasaswini" userId="b27f1dd036e8a845" providerId="Windows Live" clId="Web-{DC9E8500-B67F-4BC5-9110-115250463935}" dt="2025-08-21T07:18:40.977" v="3"/>
          <ac:spMkLst>
            <pc:docMk/>
            <pc:sldMk cId="2904649653" sldId="356"/>
            <ac:spMk id="6" creationId="{70E85E62-67C0-EAA1-9520-581ABC513112}"/>
          </ac:spMkLst>
        </pc:spChg>
        <pc:spChg chg="mod ord">
          <ac:chgData name="Muppa Yasaswini" userId="b27f1dd036e8a845" providerId="Windows Live" clId="Web-{DC9E8500-B67F-4BC5-9110-115250463935}" dt="2025-08-21T07:18:40.977" v="3"/>
          <ac:spMkLst>
            <pc:docMk/>
            <pc:sldMk cId="2904649653" sldId="356"/>
            <ac:spMk id="7" creationId="{A209E110-BC99-932C-B27D-ADB0D16B20AC}"/>
          </ac:spMkLst>
        </pc:spChg>
        <pc:spChg chg="mod ord">
          <ac:chgData name="Muppa Yasaswini" userId="b27f1dd036e8a845" providerId="Windows Live" clId="Web-{DC9E8500-B67F-4BC5-9110-115250463935}" dt="2025-08-21T07:18:40.977" v="3"/>
          <ac:spMkLst>
            <pc:docMk/>
            <pc:sldMk cId="2904649653" sldId="356"/>
            <ac:spMk id="8" creationId="{8B95A425-91C6-05A7-EF44-CD53B3EE218D}"/>
          </ac:spMkLst>
        </pc:spChg>
        <pc:spChg chg="mod ord">
          <ac:chgData name="Muppa Yasaswini" userId="b27f1dd036e8a845" providerId="Windows Live" clId="Web-{DC9E8500-B67F-4BC5-9110-115250463935}" dt="2025-08-21T07:18:40.977" v="3"/>
          <ac:spMkLst>
            <pc:docMk/>
            <pc:sldMk cId="2904649653" sldId="356"/>
            <ac:spMk id="9" creationId="{DC8BEFDE-0364-615E-28CB-E7853932A758}"/>
          </ac:spMkLst>
        </pc:spChg>
        <pc:spChg chg="mod ord">
          <ac:chgData name="Muppa Yasaswini" userId="b27f1dd036e8a845" providerId="Windows Live" clId="Web-{DC9E8500-B67F-4BC5-9110-115250463935}" dt="2025-08-21T07:18:40.977" v="3"/>
          <ac:spMkLst>
            <pc:docMk/>
            <pc:sldMk cId="2904649653" sldId="356"/>
            <ac:spMk id="10" creationId="{4ED51545-0F10-080C-5060-588907BE91ED}"/>
          </ac:spMkLst>
        </pc:spChg>
      </pc:sldChg>
      <pc:sldChg chg="modSp mod modClrScheme chgLayout">
        <pc:chgData name="Muppa Yasaswini" userId="b27f1dd036e8a845" providerId="Windows Live" clId="Web-{DC9E8500-B67F-4BC5-9110-115250463935}" dt="2025-08-21T07:18:40.977" v="3"/>
        <pc:sldMkLst>
          <pc:docMk/>
          <pc:sldMk cId="818616577" sldId="357"/>
        </pc:sldMkLst>
        <pc:spChg chg="mod ord">
          <ac:chgData name="Muppa Yasaswini" userId="b27f1dd036e8a845" providerId="Windows Live" clId="Web-{DC9E8500-B67F-4BC5-9110-115250463935}" dt="2025-08-21T07:18:40.977" v="3"/>
          <ac:spMkLst>
            <pc:docMk/>
            <pc:sldMk cId="818616577" sldId="357"/>
            <ac:spMk id="2" creationId="{0117D9A7-DCC1-EC6D-2C20-7503B12931F0}"/>
          </ac:spMkLst>
        </pc:spChg>
        <pc:spChg chg="mod ord">
          <ac:chgData name="Muppa Yasaswini" userId="b27f1dd036e8a845" providerId="Windows Live" clId="Web-{DC9E8500-B67F-4BC5-9110-115250463935}" dt="2025-08-21T07:18:40.977" v="3"/>
          <ac:spMkLst>
            <pc:docMk/>
            <pc:sldMk cId="818616577" sldId="357"/>
            <ac:spMk id="3" creationId="{B109EAE1-3ABA-E862-ED35-CD2C64D8EF2C}"/>
          </ac:spMkLst>
        </pc:spChg>
        <pc:spChg chg="mod ord">
          <ac:chgData name="Muppa Yasaswini" userId="b27f1dd036e8a845" providerId="Windows Live" clId="Web-{DC9E8500-B67F-4BC5-9110-115250463935}" dt="2025-08-21T07:18:40.977" v="3"/>
          <ac:spMkLst>
            <pc:docMk/>
            <pc:sldMk cId="818616577" sldId="357"/>
            <ac:spMk id="4" creationId="{A3E0816C-579D-D805-3E93-99577EB34BB4}"/>
          </ac:spMkLst>
        </pc:spChg>
        <pc:spChg chg="mod ord">
          <ac:chgData name="Muppa Yasaswini" userId="b27f1dd036e8a845" providerId="Windows Live" clId="Web-{DC9E8500-B67F-4BC5-9110-115250463935}" dt="2025-08-21T07:18:40.977" v="3"/>
          <ac:spMkLst>
            <pc:docMk/>
            <pc:sldMk cId="818616577" sldId="357"/>
            <ac:spMk id="5" creationId="{5BA7AF7A-6B83-57AF-2AC1-A9C18F076001}"/>
          </ac:spMkLst>
        </pc:spChg>
        <pc:spChg chg="mod ord">
          <ac:chgData name="Muppa Yasaswini" userId="b27f1dd036e8a845" providerId="Windows Live" clId="Web-{DC9E8500-B67F-4BC5-9110-115250463935}" dt="2025-08-21T07:18:40.977" v="3"/>
          <ac:spMkLst>
            <pc:docMk/>
            <pc:sldMk cId="818616577" sldId="357"/>
            <ac:spMk id="6" creationId="{B154D037-A173-5748-9A9F-E62378141394}"/>
          </ac:spMkLst>
        </pc:spChg>
        <pc:spChg chg="mod ord">
          <ac:chgData name="Muppa Yasaswini" userId="b27f1dd036e8a845" providerId="Windows Live" clId="Web-{DC9E8500-B67F-4BC5-9110-115250463935}" dt="2025-08-21T07:18:40.977" v="3"/>
          <ac:spMkLst>
            <pc:docMk/>
            <pc:sldMk cId="818616577" sldId="357"/>
            <ac:spMk id="7" creationId="{04699241-273D-E7F9-0AC5-586F870424CD}"/>
          </ac:spMkLst>
        </pc:spChg>
        <pc:spChg chg="mod ord">
          <ac:chgData name="Muppa Yasaswini" userId="b27f1dd036e8a845" providerId="Windows Live" clId="Web-{DC9E8500-B67F-4BC5-9110-115250463935}" dt="2025-08-21T07:18:40.977" v="3"/>
          <ac:spMkLst>
            <pc:docMk/>
            <pc:sldMk cId="818616577" sldId="357"/>
            <ac:spMk id="8" creationId="{CA20904A-46F2-2DF0-9B92-AC0A25561CCD}"/>
          </ac:spMkLst>
        </pc:spChg>
      </pc:sldChg>
      <pc:sldChg chg="modSp mod modClrScheme chgLayout">
        <pc:chgData name="Muppa Yasaswini" userId="b27f1dd036e8a845" providerId="Windows Live" clId="Web-{DC9E8500-B67F-4BC5-9110-115250463935}" dt="2025-08-21T07:18:40.977" v="3"/>
        <pc:sldMkLst>
          <pc:docMk/>
          <pc:sldMk cId="1105837199" sldId="358"/>
        </pc:sldMkLst>
        <pc:spChg chg="mod ord">
          <ac:chgData name="Muppa Yasaswini" userId="b27f1dd036e8a845" providerId="Windows Live" clId="Web-{DC9E8500-B67F-4BC5-9110-115250463935}" dt="2025-08-21T07:18:40.977" v="3"/>
          <ac:spMkLst>
            <pc:docMk/>
            <pc:sldMk cId="1105837199" sldId="358"/>
            <ac:spMk id="2" creationId="{0B04D893-6FFC-E016-F244-F90A8E0058C9}"/>
          </ac:spMkLst>
        </pc:spChg>
        <pc:spChg chg="mod ord">
          <ac:chgData name="Muppa Yasaswini" userId="b27f1dd036e8a845" providerId="Windows Live" clId="Web-{DC9E8500-B67F-4BC5-9110-115250463935}" dt="2025-08-21T07:18:40.977" v="3"/>
          <ac:spMkLst>
            <pc:docMk/>
            <pc:sldMk cId="1105837199" sldId="358"/>
            <ac:spMk id="3" creationId="{ED0AE3CF-8022-913C-50CE-2561F7BD4857}"/>
          </ac:spMkLst>
        </pc:spChg>
        <pc:picChg chg="mod ord">
          <ac:chgData name="Muppa Yasaswini" userId="b27f1dd036e8a845" providerId="Windows Live" clId="Web-{DC9E8500-B67F-4BC5-9110-115250463935}" dt="2025-08-21T07:18:40.977" v="3"/>
          <ac:picMkLst>
            <pc:docMk/>
            <pc:sldMk cId="1105837199" sldId="358"/>
            <ac:picMk id="6" creationId="{6A86982F-FA12-10FF-DC21-FEBACD568798}"/>
          </ac:picMkLst>
        </pc:picChg>
        <pc:picChg chg="mod ord">
          <ac:chgData name="Muppa Yasaswini" userId="b27f1dd036e8a845" providerId="Windows Live" clId="Web-{DC9E8500-B67F-4BC5-9110-115250463935}" dt="2025-08-21T07:18:40.977" v="3"/>
          <ac:picMkLst>
            <pc:docMk/>
            <pc:sldMk cId="1105837199" sldId="358"/>
            <ac:picMk id="8" creationId="{E4C1EAB5-47B2-AE2E-269A-D6F607A2380B}"/>
          </ac:picMkLst>
        </pc:picChg>
      </pc:sldChg>
      <pc:sldChg chg="modSp mod modClrScheme chgLayout">
        <pc:chgData name="Muppa Yasaswini" userId="b27f1dd036e8a845" providerId="Windows Live" clId="Web-{DC9E8500-B67F-4BC5-9110-115250463935}" dt="2025-08-21T07:18:40.977" v="3"/>
        <pc:sldMkLst>
          <pc:docMk/>
          <pc:sldMk cId="2387339392" sldId="359"/>
        </pc:sldMkLst>
        <pc:spChg chg="mod ord">
          <ac:chgData name="Muppa Yasaswini" userId="b27f1dd036e8a845" providerId="Windows Live" clId="Web-{DC9E8500-B67F-4BC5-9110-115250463935}" dt="2025-08-21T07:18:40.977" v="3"/>
          <ac:spMkLst>
            <pc:docMk/>
            <pc:sldMk cId="2387339392" sldId="359"/>
            <ac:spMk id="2" creationId="{3536FC80-E690-F64F-C53D-F3E093FAEB22}"/>
          </ac:spMkLst>
        </pc:spChg>
        <pc:spChg chg="mod ord">
          <ac:chgData name="Muppa Yasaswini" userId="b27f1dd036e8a845" providerId="Windows Live" clId="Web-{DC9E8500-B67F-4BC5-9110-115250463935}" dt="2025-08-21T07:18:40.977" v="3"/>
          <ac:spMkLst>
            <pc:docMk/>
            <pc:sldMk cId="2387339392" sldId="359"/>
            <ac:spMk id="3" creationId="{6F025B4B-3344-2FD2-6516-84981E2D787D}"/>
          </ac:spMkLst>
        </pc:spChg>
        <pc:spChg chg="mod ord">
          <ac:chgData name="Muppa Yasaswini" userId="b27f1dd036e8a845" providerId="Windows Live" clId="Web-{DC9E8500-B67F-4BC5-9110-115250463935}" dt="2025-08-21T07:18:40.977" v="3"/>
          <ac:spMkLst>
            <pc:docMk/>
            <pc:sldMk cId="2387339392" sldId="359"/>
            <ac:spMk id="4" creationId="{E0BB8B1C-7391-A5BB-8745-A3BD9CC9833F}"/>
          </ac:spMkLst>
        </pc:spChg>
        <pc:spChg chg="mod ord">
          <ac:chgData name="Muppa Yasaswini" userId="b27f1dd036e8a845" providerId="Windows Live" clId="Web-{DC9E8500-B67F-4BC5-9110-115250463935}" dt="2025-08-21T07:18:40.977" v="3"/>
          <ac:spMkLst>
            <pc:docMk/>
            <pc:sldMk cId="2387339392" sldId="359"/>
            <ac:spMk id="5" creationId="{435E23DF-CE4D-9332-7AEB-38BAFA4B47FE}"/>
          </ac:spMkLst>
        </pc:spChg>
        <pc:spChg chg="mod ord">
          <ac:chgData name="Muppa Yasaswini" userId="b27f1dd036e8a845" providerId="Windows Live" clId="Web-{DC9E8500-B67F-4BC5-9110-115250463935}" dt="2025-08-21T07:18:40.977" v="3"/>
          <ac:spMkLst>
            <pc:docMk/>
            <pc:sldMk cId="2387339392" sldId="359"/>
            <ac:spMk id="7" creationId="{45A6D2EE-0B80-940E-CA6C-5C6CD9B3E4FD}"/>
          </ac:spMkLst>
        </pc:spChg>
        <pc:spChg chg="mod ord">
          <ac:chgData name="Muppa Yasaswini" userId="b27f1dd036e8a845" providerId="Windows Live" clId="Web-{DC9E8500-B67F-4BC5-9110-115250463935}" dt="2025-08-21T07:18:40.977" v="3"/>
          <ac:spMkLst>
            <pc:docMk/>
            <pc:sldMk cId="2387339392" sldId="359"/>
            <ac:spMk id="8" creationId="{BF5C98C4-2D42-DE7F-B6EE-C8B9B48E5240}"/>
          </ac:spMkLst>
        </pc:spChg>
        <pc:spChg chg="mod ord">
          <ac:chgData name="Muppa Yasaswini" userId="b27f1dd036e8a845" providerId="Windows Live" clId="Web-{DC9E8500-B67F-4BC5-9110-115250463935}" dt="2025-08-21T07:18:40.977" v="3"/>
          <ac:spMkLst>
            <pc:docMk/>
            <pc:sldMk cId="2387339392" sldId="359"/>
            <ac:spMk id="10" creationId="{EF93B20A-26EB-8BD8-23F1-25D572CC3858}"/>
          </ac:spMkLst>
        </pc:spChg>
        <pc:spChg chg="mod ord">
          <ac:chgData name="Muppa Yasaswini" userId="b27f1dd036e8a845" providerId="Windows Live" clId="Web-{DC9E8500-B67F-4BC5-9110-115250463935}" dt="2025-08-21T07:18:40.977" v="3"/>
          <ac:spMkLst>
            <pc:docMk/>
            <pc:sldMk cId="2387339392" sldId="359"/>
            <ac:spMk id="12" creationId="{ED2E35BC-1A24-EAB9-D80E-E0D861E93BD9}"/>
          </ac:spMkLst>
        </pc:spChg>
        <pc:spChg chg="mod ord">
          <ac:chgData name="Muppa Yasaswini" userId="b27f1dd036e8a845" providerId="Windows Live" clId="Web-{DC9E8500-B67F-4BC5-9110-115250463935}" dt="2025-08-21T07:18:40.977" v="3"/>
          <ac:spMkLst>
            <pc:docMk/>
            <pc:sldMk cId="2387339392" sldId="359"/>
            <ac:spMk id="13" creationId="{20EEDBD3-8BD1-FF44-664C-7AE5B6E3F623}"/>
          </ac:spMkLst>
        </pc:spChg>
        <pc:spChg chg="mod ord">
          <ac:chgData name="Muppa Yasaswini" userId="b27f1dd036e8a845" providerId="Windows Live" clId="Web-{DC9E8500-B67F-4BC5-9110-115250463935}" dt="2025-08-21T07:18:40.977" v="3"/>
          <ac:spMkLst>
            <pc:docMk/>
            <pc:sldMk cId="2387339392" sldId="359"/>
            <ac:spMk id="14" creationId="{0A1E9AF4-1F70-56FB-B638-B7EE4B31A24B}"/>
          </ac:spMkLst>
        </pc:spChg>
      </pc:sldChg>
      <pc:sldChg chg="modSp mod modClrScheme chgLayout">
        <pc:chgData name="Muppa Yasaswini" userId="b27f1dd036e8a845" providerId="Windows Live" clId="Web-{DC9E8500-B67F-4BC5-9110-115250463935}" dt="2025-08-21T07:18:40.977" v="3"/>
        <pc:sldMkLst>
          <pc:docMk/>
          <pc:sldMk cId="2355596905" sldId="360"/>
        </pc:sldMkLst>
        <pc:spChg chg="mod ord">
          <ac:chgData name="Muppa Yasaswini" userId="b27f1dd036e8a845" providerId="Windows Live" clId="Web-{DC9E8500-B67F-4BC5-9110-115250463935}" dt="2025-08-21T07:18:40.977" v="3"/>
          <ac:spMkLst>
            <pc:docMk/>
            <pc:sldMk cId="2355596905" sldId="360"/>
            <ac:spMk id="2" creationId="{9FC1381F-89C3-44BB-51CF-AD1CA1AEBF16}"/>
          </ac:spMkLst>
        </pc:spChg>
        <pc:spChg chg="mod ord">
          <ac:chgData name="Muppa Yasaswini" userId="b27f1dd036e8a845" providerId="Windows Live" clId="Web-{DC9E8500-B67F-4BC5-9110-115250463935}" dt="2025-08-21T07:18:40.977" v="3"/>
          <ac:spMkLst>
            <pc:docMk/>
            <pc:sldMk cId="2355596905" sldId="360"/>
            <ac:spMk id="3" creationId="{AD7FF169-EF2A-79FF-8CB0-80E3D0260123}"/>
          </ac:spMkLst>
        </pc:spChg>
        <pc:picChg chg="mod ord">
          <ac:chgData name="Muppa Yasaswini" userId="b27f1dd036e8a845" providerId="Windows Live" clId="Web-{DC9E8500-B67F-4BC5-9110-115250463935}" dt="2025-08-21T07:18:40.977" v="3"/>
          <ac:picMkLst>
            <pc:docMk/>
            <pc:sldMk cId="2355596905" sldId="360"/>
            <ac:picMk id="6" creationId="{374D399B-79FB-7E57-C9B4-DC20A3A1749E}"/>
          </ac:picMkLst>
        </pc:picChg>
        <pc:picChg chg="mod ord">
          <ac:chgData name="Muppa Yasaswini" userId="b27f1dd036e8a845" providerId="Windows Live" clId="Web-{DC9E8500-B67F-4BC5-9110-115250463935}" dt="2025-08-21T07:18:40.977" v="3"/>
          <ac:picMkLst>
            <pc:docMk/>
            <pc:sldMk cId="2355596905" sldId="360"/>
            <ac:picMk id="7" creationId="{D5466E2D-A532-7D92-773A-FE5CBBAAE78C}"/>
          </ac:picMkLst>
        </pc:picChg>
      </pc:sldChg>
      <pc:sldChg chg="modSp mod modClrScheme chgLayout">
        <pc:chgData name="Muppa Yasaswini" userId="b27f1dd036e8a845" providerId="Windows Live" clId="Web-{DC9E8500-B67F-4BC5-9110-115250463935}" dt="2025-08-21T07:18:40.977" v="3"/>
        <pc:sldMkLst>
          <pc:docMk/>
          <pc:sldMk cId="1645246580" sldId="361"/>
        </pc:sldMkLst>
        <pc:spChg chg="mod ord">
          <ac:chgData name="Muppa Yasaswini" userId="b27f1dd036e8a845" providerId="Windows Live" clId="Web-{DC9E8500-B67F-4BC5-9110-115250463935}" dt="2025-08-21T07:18:40.977" v="3"/>
          <ac:spMkLst>
            <pc:docMk/>
            <pc:sldMk cId="1645246580" sldId="361"/>
            <ac:spMk id="2" creationId="{38466BCF-9E2D-D130-B4AD-F14C3AE7FAF4}"/>
          </ac:spMkLst>
        </pc:spChg>
        <pc:spChg chg="mod ord">
          <ac:chgData name="Muppa Yasaswini" userId="b27f1dd036e8a845" providerId="Windows Live" clId="Web-{DC9E8500-B67F-4BC5-9110-115250463935}" dt="2025-08-21T07:18:40.977" v="3"/>
          <ac:spMkLst>
            <pc:docMk/>
            <pc:sldMk cId="1645246580" sldId="361"/>
            <ac:spMk id="3" creationId="{987B2313-A84E-99C1-329C-E2593D32A133}"/>
          </ac:spMkLst>
        </pc:spChg>
        <pc:spChg chg="mod ord">
          <ac:chgData name="Muppa Yasaswini" userId="b27f1dd036e8a845" providerId="Windows Live" clId="Web-{DC9E8500-B67F-4BC5-9110-115250463935}" dt="2025-08-21T07:18:40.977" v="3"/>
          <ac:spMkLst>
            <pc:docMk/>
            <pc:sldMk cId="1645246580" sldId="361"/>
            <ac:spMk id="4" creationId="{D7F806F0-9BC5-5CEC-DDAC-7437F6F8FE4A}"/>
          </ac:spMkLst>
        </pc:spChg>
        <pc:spChg chg="mod ord">
          <ac:chgData name="Muppa Yasaswini" userId="b27f1dd036e8a845" providerId="Windows Live" clId="Web-{DC9E8500-B67F-4BC5-9110-115250463935}" dt="2025-08-21T07:18:40.977" v="3"/>
          <ac:spMkLst>
            <pc:docMk/>
            <pc:sldMk cId="1645246580" sldId="361"/>
            <ac:spMk id="5" creationId="{DA627CEB-F559-9FD6-3255-FC451912A552}"/>
          </ac:spMkLst>
        </pc:spChg>
        <pc:spChg chg="mod ord">
          <ac:chgData name="Muppa Yasaswini" userId="b27f1dd036e8a845" providerId="Windows Live" clId="Web-{DC9E8500-B67F-4BC5-9110-115250463935}" dt="2025-08-21T07:18:40.977" v="3"/>
          <ac:spMkLst>
            <pc:docMk/>
            <pc:sldMk cId="1645246580" sldId="361"/>
            <ac:spMk id="6" creationId="{14527CF0-2244-3B30-0A00-7F2D0021FDC1}"/>
          </ac:spMkLst>
        </pc:spChg>
        <pc:spChg chg="mod ord">
          <ac:chgData name="Muppa Yasaswini" userId="b27f1dd036e8a845" providerId="Windows Live" clId="Web-{DC9E8500-B67F-4BC5-9110-115250463935}" dt="2025-08-21T07:18:40.977" v="3"/>
          <ac:spMkLst>
            <pc:docMk/>
            <pc:sldMk cId="1645246580" sldId="361"/>
            <ac:spMk id="7" creationId="{2915A343-3987-B3AD-F11E-F5C5D70EE904}"/>
          </ac:spMkLst>
        </pc:spChg>
        <pc:spChg chg="mod ord">
          <ac:chgData name="Muppa Yasaswini" userId="b27f1dd036e8a845" providerId="Windows Live" clId="Web-{DC9E8500-B67F-4BC5-9110-115250463935}" dt="2025-08-21T07:18:40.977" v="3"/>
          <ac:spMkLst>
            <pc:docMk/>
            <pc:sldMk cId="1645246580" sldId="361"/>
            <ac:spMk id="8" creationId="{6A31B9D2-D97A-FBCC-8B64-596FE22C2BDD}"/>
          </ac:spMkLst>
        </pc:spChg>
        <pc:spChg chg="mod ord">
          <ac:chgData name="Muppa Yasaswini" userId="b27f1dd036e8a845" providerId="Windows Live" clId="Web-{DC9E8500-B67F-4BC5-9110-115250463935}" dt="2025-08-21T07:18:40.977" v="3"/>
          <ac:spMkLst>
            <pc:docMk/>
            <pc:sldMk cId="1645246580" sldId="361"/>
            <ac:spMk id="9" creationId="{DEA7F3CC-7E78-549B-FB57-E415D09BFBDE}"/>
          </ac:spMkLst>
        </pc:spChg>
        <pc:spChg chg="mod ord">
          <ac:chgData name="Muppa Yasaswini" userId="b27f1dd036e8a845" providerId="Windows Live" clId="Web-{DC9E8500-B67F-4BC5-9110-115250463935}" dt="2025-08-21T07:18:40.977" v="3"/>
          <ac:spMkLst>
            <pc:docMk/>
            <pc:sldMk cId="1645246580" sldId="361"/>
            <ac:spMk id="10" creationId="{F52D51AC-BED4-6626-989D-111CA8B5CB59}"/>
          </ac:spMkLst>
        </pc:spChg>
      </pc:sldChg>
      <pc:sldChg chg="modSp mod modClrScheme chgLayout">
        <pc:chgData name="Muppa Yasaswini" userId="b27f1dd036e8a845" providerId="Windows Live" clId="Web-{DC9E8500-B67F-4BC5-9110-115250463935}" dt="2025-08-21T07:18:40.977" v="3"/>
        <pc:sldMkLst>
          <pc:docMk/>
          <pc:sldMk cId="2608057698" sldId="362"/>
        </pc:sldMkLst>
        <pc:spChg chg="mod ord">
          <ac:chgData name="Muppa Yasaswini" userId="b27f1dd036e8a845" providerId="Windows Live" clId="Web-{DC9E8500-B67F-4BC5-9110-115250463935}" dt="2025-08-21T07:18:40.977" v="3"/>
          <ac:spMkLst>
            <pc:docMk/>
            <pc:sldMk cId="2608057698" sldId="362"/>
            <ac:spMk id="2" creationId="{C9DAAC16-1680-FF21-C2BC-360AC1639391}"/>
          </ac:spMkLst>
        </pc:spChg>
        <pc:spChg chg="mod ord">
          <ac:chgData name="Muppa Yasaswini" userId="b27f1dd036e8a845" providerId="Windows Live" clId="Web-{DC9E8500-B67F-4BC5-9110-115250463935}" dt="2025-08-21T07:18:40.977" v="3"/>
          <ac:spMkLst>
            <pc:docMk/>
            <pc:sldMk cId="2608057698" sldId="362"/>
            <ac:spMk id="3" creationId="{DEB0C5F4-1C5F-1A3C-59E3-D079365E354B}"/>
          </ac:spMkLst>
        </pc:spChg>
        <pc:spChg chg="mod ord">
          <ac:chgData name="Muppa Yasaswini" userId="b27f1dd036e8a845" providerId="Windows Live" clId="Web-{DC9E8500-B67F-4BC5-9110-115250463935}" dt="2025-08-21T07:18:40.977" v="3"/>
          <ac:spMkLst>
            <pc:docMk/>
            <pc:sldMk cId="2608057698" sldId="362"/>
            <ac:spMk id="4" creationId="{F69C5DD4-7CF2-75DA-BCEE-665EEBED42C9}"/>
          </ac:spMkLst>
        </pc:spChg>
        <pc:spChg chg="mod ord">
          <ac:chgData name="Muppa Yasaswini" userId="b27f1dd036e8a845" providerId="Windows Live" clId="Web-{DC9E8500-B67F-4BC5-9110-115250463935}" dt="2025-08-21T07:18:40.977" v="3"/>
          <ac:spMkLst>
            <pc:docMk/>
            <pc:sldMk cId="2608057698" sldId="362"/>
            <ac:spMk id="5" creationId="{889A360A-15EA-768C-8EC4-8DB0E9E5770E}"/>
          </ac:spMkLst>
        </pc:spChg>
        <pc:spChg chg="mod ord">
          <ac:chgData name="Muppa Yasaswini" userId="b27f1dd036e8a845" providerId="Windows Live" clId="Web-{DC9E8500-B67F-4BC5-9110-115250463935}" dt="2025-08-21T07:18:40.977" v="3"/>
          <ac:spMkLst>
            <pc:docMk/>
            <pc:sldMk cId="2608057698" sldId="362"/>
            <ac:spMk id="6" creationId="{0E188BFF-F533-FC3D-1D05-66830CBEAA69}"/>
          </ac:spMkLst>
        </pc:spChg>
        <pc:spChg chg="mod ord">
          <ac:chgData name="Muppa Yasaswini" userId="b27f1dd036e8a845" providerId="Windows Live" clId="Web-{DC9E8500-B67F-4BC5-9110-115250463935}" dt="2025-08-21T07:18:40.977" v="3"/>
          <ac:spMkLst>
            <pc:docMk/>
            <pc:sldMk cId="2608057698" sldId="362"/>
            <ac:spMk id="7" creationId="{670CA9A0-C6AF-6E93-CF9D-CEA82FFCDC0A}"/>
          </ac:spMkLst>
        </pc:spChg>
        <pc:spChg chg="mod ord">
          <ac:chgData name="Muppa Yasaswini" userId="b27f1dd036e8a845" providerId="Windows Live" clId="Web-{DC9E8500-B67F-4BC5-9110-115250463935}" dt="2025-08-21T07:18:40.977" v="3"/>
          <ac:spMkLst>
            <pc:docMk/>
            <pc:sldMk cId="2608057698" sldId="362"/>
            <ac:spMk id="8" creationId="{2DC32471-7781-4618-4DDB-30D508C8FC38}"/>
          </ac:spMkLst>
        </pc:spChg>
      </pc:sldChg>
      <pc:sldChg chg="addSp delSp modSp mod modClrScheme chgLayout">
        <pc:chgData name="Muppa Yasaswini" userId="b27f1dd036e8a845" providerId="Windows Live" clId="Web-{DC9E8500-B67F-4BC5-9110-115250463935}" dt="2025-08-21T09:24:06.866" v="373" actId="14100"/>
        <pc:sldMkLst>
          <pc:docMk/>
          <pc:sldMk cId="4185550829" sldId="363"/>
        </pc:sldMkLst>
        <pc:spChg chg="mod ord">
          <ac:chgData name="Muppa Yasaswini" userId="b27f1dd036e8a845" providerId="Windows Live" clId="Web-{DC9E8500-B67F-4BC5-9110-115250463935}" dt="2025-08-21T07:18:40.977" v="3"/>
          <ac:spMkLst>
            <pc:docMk/>
            <pc:sldMk cId="4185550829" sldId="363"/>
            <ac:spMk id="2" creationId="{86B9F571-CDFA-E6DD-257F-092659E7B161}"/>
          </ac:spMkLst>
        </pc:spChg>
        <pc:spChg chg="del mod ord">
          <ac:chgData name="Muppa Yasaswini" userId="b27f1dd036e8a845" providerId="Windows Live" clId="Web-{DC9E8500-B67F-4BC5-9110-115250463935}" dt="2025-08-21T07:25:26.776" v="66"/>
          <ac:spMkLst>
            <pc:docMk/>
            <pc:sldMk cId="4185550829" sldId="363"/>
            <ac:spMk id="3" creationId="{934B6501-8487-3043-1F6B-C6C58E2DBDA5}"/>
          </ac:spMkLst>
        </pc:spChg>
        <pc:spChg chg="del mod ord">
          <ac:chgData name="Muppa Yasaswini" userId="b27f1dd036e8a845" providerId="Windows Live" clId="Web-{DC9E8500-B67F-4BC5-9110-115250463935}" dt="2025-08-21T07:31:52.747" v="83"/>
          <ac:spMkLst>
            <pc:docMk/>
            <pc:sldMk cId="4185550829" sldId="363"/>
            <ac:spMk id="4" creationId="{AFDB0780-9E92-65CB-53E1-AD8F4C3C2CBC}"/>
          </ac:spMkLst>
        </pc:spChg>
        <pc:spChg chg="add del mod">
          <ac:chgData name="Muppa Yasaswini" userId="b27f1dd036e8a845" providerId="Windows Live" clId="Web-{DC9E8500-B67F-4BC5-9110-115250463935}" dt="2025-08-21T09:05:00.791" v="335"/>
          <ac:spMkLst>
            <pc:docMk/>
            <pc:sldMk cId="4185550829" sldId="363"/>
            <ac:spMk id="5" creationId="{07521F46-D0B8-66E7-EA0F-38C126E185D4}"/>
          </ac:spMkLst>
        </pc:spChg>
        <pc:spChg chg="add del mod">
          <ac:chgData name="Muppa Yasaswini" userId="b27f1dd036e8a845" providerId="Windows Live" clId="Web-{DC9E8500-B67F-4BC5-9110-115250463935}" dt="2025-08-21T07:25:41.823" v="68"/>
          <ac:spMkLst>
            <pc:docMk/>
            <pc:sldMk cId="4185550829" sldId="363"/>
            <ac:spMk id="7" creationId="{EC4CD8E2-7283-FE65-34EF-B0E842FD94E4}"/>
          </ac:spMkLst>
        </pc:spChg>
        <pc:spChg chg="add del mod">
          <ac:chgData name="Muppa Yasaswini" userId="b27f1dd036e8a845" providerId="Windows Live" clId="Web-{DC9E8500-B67F-4BC5-9110-115250463935}" dt="2025-08-21T09:05:13.307" v="337"/>
          <ac:spMkLst>
            <pc:docMk/>
            <pc:sldMk cId="4185550829" sldId="363"/>
            <ac:spMk id="8" creationId="{38725119-7F64-BBE1-D3FF-2D01A1287057}"/>
          </ac:spMkLst>
        </pc:spChg>
        <pc:spChg chg="add del mod">
          <ac:chgData name="Muppa Yasaswini" userId="b27f1dd036e8a845" providerId="Windows Live" clId="Web-{DC9E8500-B67F-4BC5-9110-115250463935}" dt="2025-08-21T07:27:20.590" v="71"/>
          <ac:spMkLst>
            <pc:docMk/>
            <pc:sldMk cId="4185550829" sldId="363"/>
            <ac:spMk id="10" creationId="{AB631B61-0999-DF86-7C4D-CB0BE1132609}"/>
          </ac:spMkLst>
        </pc:spChg>
        <pc:spChg chg="add mod">
          <ac:chgData name="Muppa Yasaswini" userId="b27f1dd036e8a845" providerId="Windows Live" clId="Web-{DC9E8500-B67F-4BC5-9110-115250463935}" dt="2025-08-21T09:05:45.651" v="340"/>
          <ac:spMkLst>
            <pc:docMk/>
            <pc:sldMk cId="4185550829" sldId="363"/>
            <ac:spMk id="11" creationId="{4669E595-9757-9395-6E48-255B42138D75}"/>
          </ac:spMkLst>
        </pc:spChg>
        <pc:spChg chg="add del mod">
          <ac:chgData name="Muppa Yasaswini" userId="b27f1dd036e8a845" providerId="Windows Live" clId="Web-{DC9E8500-B67F-4BC5-9110-115250463935}" dt="2025-08-21T07:27:42.199" v="73"/>
          <ac:spMkLst>
            <pc:docMk/>
            <pc:sldMk cId="4185550829" sldId="363"/>
            <ac:spMk id="13" creationId="{6CFF857C-2B16-428E-FEA7-69DA85EE54A8}"/>
          </ac:spMkLst>
        </pc:spChg>
        <pc:spChg chg="add del mod">
          <ac:chgData name="Muppa Yasaswini" userId="b27f1dd036e8a845" providerId="Windows Live" clId="Web-{DC9E8500-B67F-4BC5-9110-115250463935}" dt="2025-08-21T07:28:53.090" v="78"/>
          <ac:spMkLst>
            <pc:docMk/>
            <pc:sldMk cId="4185550829" sldId="363"/>
            <ac:spMk id="16" creationId="{F1A5D475-ECD9-2BC7-CB57-242E5321C264}"/>
          </ac:spMkLst>
        </pc:spChg>
        <pc:spChg chg="del">
          <ac:chgData name="Muppa Yasaswini" userId="b27f1dd036e8a845" providerId="Windows Live" clId="Web-{DC9E8500-B67F-4BC5-9110-115250463935}" dt="2025-08-21T09:16:48.972" v="341"/>
          <ac:spMkLst>
            <pc:docMk/>
            <pc:sldMk cId="4185550829" sldId="363"/>
            <ac:spMk id="19" creationId="{5AB207CB-FD18-D026-6305-295F96CCC43D}"/>
          </ac:spMkLst>
        </pc:spChg>
        <pc:spChg chg="add del mod">
          <ac:chgData name="Muppa Yasaswini" userId="b27f1dd036e8a845" providerId="Windows Live" clId="Web-{DC9E8500-B67F-4BC5-9110-115250463935}" dt="2025-08-21T07:30:46.278" v="80"/>
          <ac:spMkLst>
            <pc:docMk/>
            <pc:sldMk cId="4185550829" sldId="363"/>
            <ac:spMk id="19" creationId="{E9362F2D-3006-F459-B440-75302BE6E844}"/>
          </ac:spMkLst>
        </pc:spChg>
        <pc:spChg chg="add del mod">
          <ac:chgData name="Muppa Yasaswini" userId="b27f1dd036e8a845" providerId="Windows Live" clId="Web-{DC9E8500-B67F-4BC5-9110-115250463935}" dt="2025-08-21T09:18:30.238" v="345"/>
          <ac:spMkLst>
            <pc:docMk/>
            <pc:sldMk cId="4185550829" sldId="363"/>
            <ac:spMk id="20" creationId="{9C9CDB33-822E-F303-933B-9041DBE10B81}"/>
          </ac:spMkLst>
        </pc:spChg>
        <pc:spChg chg="add del mod">
          <ac:chgData name="Muppa Yasaswini" userId="b27f1dd036e8a845" providerId="Windows Live" clId="Web-{DC9E8500-B67F-4BC5-9110-115250463935}" dt="2025-08-21T07:34:51.748" v="96"/>
          <ac:spMkLst>
            <pc:docMk/>
            <pc:sldMk cId="4185550829" sldId="363"/>
            <ac:spMk id="22" creationId="{8EF35030-C51A-5C89-E8CE-8E4E900DE202}"/>
          </ac:spMkLst>
        </pc:spChg>
        <pc:spChg chg="add del mod">
          <ac:chgData name="Muppa Yasaswini" userId="b27f1dd036e8a845" providerId="Windows Live" clId="Web-{DC9E8500-B67F-4BC5-9110-115250463935}" dt="2025-08-21T07:33:12.123" v="87"/>
          <ac:spMkLst>
            <pc:docMk/>
            <pc:sldMk cId="4185550829" sldId="363"/>
            <ac:spMk id="37" creationId="{1F1CD935-5FEF-9BD7-B19E-6D872B513E18}"/>
          </ac:spMkLst>
        </pc:spChg>
        <pc:spChg chg="add del mod">
          <ac:chgData name="Muppa Yasaswini" userId="b27f1dd036e8a845" providerId="Windows Live" clId="Web-{DC9E8500-B67F-4BC5-9110-115250463935}" dt="2025-08-21T07:35:23.170" v="101"/>
          <ac:spMkLst>
            <pc:docMk/>
            <pc:sldMk cId="4185550829" sldId="363"/>
            <ac:spMk id="48" creationId="{ACCD76BC-F462-6526-B111-8DB0234CC73B}"/>
          </ac:spMkLst>
        </pc:spChg>
        <pc:spChg chg="add del mod">
          <ac:chgData name="Muppa Yasaswini" userId="b27f1dd036e8a845" providerId="Windows Live" clId="Web-{DC9E8500-B67F-4BC5-9110-115250463935}" dt="2025-08-21T07:39:28.109" v="124"/>
          <ac:spMkLst>
            <pc:docMk/>
            <pc:sldMk cId="4185550829" sldId="363"/>
            <ac:spMk id="51" creationId="{82369CBD-01CC-CCEE-1755-5375B242CDB7}"/>
          </ac:spMkLst>
        </pc:spChg>
        <pc:spChg chg="add del mod">
          <ac:chgData name="Muppa Yasaswini" userId="b27f1dd036e8a845" providerId="Windows Live" clId="Web-{DC9E8500-B67F-4BC5-9110-115250463935}" dt="2025-08-21T07:44:08.220" v="126"/>
          <ac:spMkLst>
            <pc:docMk/>
            <pc:sldMk cId="4185550829" sldId="363"/>
            <ac:spMk id="54" creationId="{FE9BC00A-2001-2A79-7AD6-337B346087E6}"/>
          </ac:spMkLst>
        </pc:spChg>
        <pc:spChg chg="add del mod">
          <ac:chgData name="Muppa Yasaswini" userId="b27f1dd036e8a845" providerId="Windows Live" clId="Web-{DC9E8500-B67F-4BC5-9110-115250463935}" dt="2025-08-21T09:02:59.337" v="331"/>
          <ac:spMkLst>
            <pc:docMk/>
            <pc:sldMk cId="4185550829" sldId="363"/>
            <ac:spMk id="57" creationId="{E286E68D-4B8F-28D2-DDF7-6D797B6DB0F0}"/>
          </ac:spMkLst>
        </pc:spChg>
        <pc:graphicFrameChg chg="add del mod ord modGraphic">
          <ac:chgData name="Muppa Yasaswini" userId="b27f1dd036e8a845" providerId="Windows Live" clId="Web-{DC9E8500-B67F-4BC5-9110-115250463935}" dt="2025-08-21T07:32:07.904" v="84"/>
          <ac:graphicFrameMkLst>
            <pc:docMk/>
            <pc:sldMk cId="4185550829" sldId="363"/>
            <ac:graphicFrameMk id="23" creationId="{2E8A7402-7132-8A27-0C8E-6168560A1DB3}"/>
          </ac:graphicFrameMkLst>
        </pc:graphicFrameChg>
        <pc:graphicFrameChg chg="add del">
          <ac:chgData name="Muppa Yasaswini" userId="b27f1dd036e8a845" providerId="Windows Live" clId="Web-{DC9E8500-B67F-4BC5-9110-115250463935}" dt="2025-08-21T07:32:29.388" v="86"/>
          <ac:graphicFrameMkLst>
            <pc:docMk/>
            <pc:sldMk cId="4185550829" sldId="363"/>
            <ac:graphicFrameMk id="38" creationId="{2E8A7402-7132-8A27-0C8E-6168560A1DB3}"/>
          </ac:graphicFrameMkLst>
        </pc:graphicFrameChg>
        <pc:picChg chg="add del mod ord">
          <ac:chgData name="Muppa Yasaswini" userId="b27f1dd036e8a845" providerId="Windows Live" clId="Web-{DC9E8500-B67F-4BC5-9110-115250463935}" dt="2025-08-21T09:03:16.306" v="334"/>
          <ac:picMkLst>
            <pc:docMk/>
            <pc:sldMk cId="4185550829" sldId="363"/>
            <ac:picMk id="3" creationId="{CB829DEE-761C-8341-4247-9F50070CB2FC}"/>
          </ac:picMkLst>
        </pc:picChg>
        <pc:picChg chg="add del mod ord">
          <ac:chgData name="Muppa Yasaswini" userId="b27f1dd036e8a845" providerId="Windows Live" clId="Web-{DC9E8500-B67F-4BC5-9110-115250463935}" dt="2025-08-21T07:25:38.714" v="67"/>
          <ac:picMkLst>
            <pc:docMk/>
            <pc:sldMk cId="4185550829" sldId="363"/>
            <ac:picMk id="5" creationId="{D921994A-81C4-7E6E-0270-32777C84853C}"/>
          </ac:picMkLst>
        </pc:picChg>
        <pc:picChg chg="add del mod ord">
          <ac:chgData name="Muppa Yasaswini" userId="b27f1dd036e8a845" providerId="Windows Live" clId="Web-{DC9E8500-B67F-4BC5-9110-115250463935}" dt="2025-08-21T09:05:04.979" v="336"/>
          <ac:picMkLst>
            <pc:docMk/>
            <pc:sldMk cId="4185550829" sldId="363"/>
            <ac:picMk id="6" creationId="{71F5432B-87C2-C427-055E-E5BAD9951266}"/>
          </ac:picMkLst>
        </pc:picChg>
        <pc:picChg chg="add del mod ord">
          <ac:chgData name="Muppa Yasaswini" userId="b27f1dd036e8a845" providerId="Windows Live" clId="Web-{DC9E8500-B67F-4BC5-9110-115250463935}" dt="2025-08-21T07:26:09.527" v="70"/>
          <ac:picMkLst>
            <pc:docMk/>
            <pc:sldMk cId="4185550829" sldId="363"/>
            <ac:picMk id="8" creationId="{AD3F032A-F30C-7000-7FB9-E6759D4DBE92}"/>
          </ac:picMkLst>
        </pc:picChg>
        <pc:picChg chg="add del mod ord">
          <ac:chgData name="Muppa Yasaswini" userId="b27f1dd036e8a845" providerId="Windows Live" clId="Web-{DC9E8500-B67F-4BC5-9110-115250463935}" dt="2025-08-21T09:05:45.651" v="340"/>
          <ac:picMkLst>
            <pc:docMk/>
            <pc:sldMk cId="4185550829" sldId="363"/>
            <ac:picMk id="9" creationId="{D5D15676-093C-A02C-B860-FB3749EFE7CD}"/>
          </ac:picMkLst>
        </pc:picChg>
        <pc:picChg chg="add del mod ord">
          <ac:chgData name="Muppa Yasaswini" userId="b27f1dd036e8a845" providerId="Windows Live" clId="Web-{DC9E8500-B67F-4BC5-9110-115250463935}" dt="2025-08-21T07:27:28.918" v="72"/>
          <ac:picMkLst>
            <pc:docMk/>
            <pc:sldMk cId="4185550829" sldId="363"/>
            <ac:picMk id="11" creationId="{D7D3932A-AC37-DD2A-E1ED-4365EFB6C2FC}"/>
          </ac:picMkLst>
        </pc:picChg>
        <pc:picChg chg="add del mod ord">
          <ac:chgData name="Muppa Yasaswini" userId="b27f1dd036e8a845" providerId="Windows Live" clId="Web-{DC9E8500-B67F-4BC5-9110-115250463935}" dt="2025-08-21T07:28:13.356" v="77"/>
          <ac:picMkLst>
            <pc:docMk/>
            <pc:sldMk cId="4185550829" sldId="363"/>
            <ac:picMk id="14" creationId="{6FDFD428-C74C-1ABE-EADE-A8E9711A6D41}"/>
          </ac:picMkLst>
        </pc:picChg>
        <pc:picChg chg="add del mod ord">
          <ac:chgData name="Muppa Yasaswini" userId="b27f1dd036e8a845" providerId="Windows Live" clId="Web-{DC9E8500-B67F-4BC5-9110-115250463935}" dt="2025-08-21T09:17:20.379" v="344"/>
          <ac:picMkLst>
            <pc:docMk/>
            <pc:sldMk cId="4185550829" sldId="363"/>
            <ac:picMk id="15" creationId="{5D9B6188-A2F0-4194-7C0D-5510C306FE44}"/>
          </ac:picMkLst>
        </pc:picChg>
        <pc:picChg chg="add del mod ord">
          <ac:chgData name="Muppa Yasaswini" userId="b27f1dd036e8a845" providerId="Windows Live" clId="Web-{DC9E8500-B67F-4BC5-9110-115250463935}" dt="2025-08-21T07:29:02.231" v="79"/>
          <ac:picMkLst>
            <pc:docMk/>
            <pc:sldMk cId="4185550829" sldId="363"/>
            <ac:picMk id="17" creationId="{FB686D2B-3A2B-3866-397F-0221991D22F2}"/>
          </ac:picMkLst>
        </pc:picChg>
        <pc:picChg chg="add del mod ord">
          <ac:chgData name="Muppa Yasaswini" userId="b27f1dd036e8a845" providerId="Windows Live" clId="Web-{DC9E8500-B67F-4BC5-9110-115250463935}" dt="2025-08-21T07:31:00.138" v="82"/>
          <ac:picMkLst>
            <pc:docMk/>
            <pc:sldMk cId="4185550829" sldId="363"/>
            <ac:picMk id="20" creationId="{CEE86447-1E66-02B6-EB06-DFCF9AC6F10A}"/>
          </ac:picMkLst>
        </pc:picChg>
        <pc:picChg chg="add mod">
          <ac:chgData name="Muppa Yasaswini" userId="b27f1dd036e8a845" providerId="Windows Live" clId="Web-{DC9E8500-B67F-4BC5-9110-115250463935}" dt="2025-08-21T09:24:06.866" v="373" actId="14100"/>
          <ac:picMkLst>
            <pc:docMk/>
            <pc:sldMk cId="4185550829" sldId="363"/>
            <ac:picMk id="22" creationId="{ACC55E89-3C37-AE33-8A00-5E982970EC07}"/>
          </ac:picMkLst>
        </pc:picChg>
        <pc:picChg chg="add mod ord">
          <ac:chgData name="Muppa Yasaswini" userId="b27f1dd036e8a845" providerId="Windows Live" clId="Web-{DC9E8500-B67F-4BC5-9110-115250463935}" dt="2025-08-21T09:23:58.679" v="371" actId="14100"/>
          <ac:picMkLst>
            <pc:docMk/>
            <pc:sldMk cId="4185550829" sldId="363"/>
            <ac:picMk id="45" creationId="{127BEDDA-686A-C7BC-6E52-4D990C9111D7}"/>
          </ac:picMkLst>
        </pc:picChg>
        <pc:picChg chg="add del mod ord">
          <ac:chgData name="Muppa Yasaswini" userId="b27f1dd036e8a845" providerId="Windows Live" clId="Web-{DC9E8500-B67F-4BC5-9110-115250463935}" dt="2025-08-21T07:35:12.967" v="100"/>
          <ac:picMkLst>
            <pc:docMk/>
            <pc:sldMk cId="4185550829" sldId="363"/>
            <ac:picMk id="46" creationId="{AF063DF4-464E-EAC8-6797-BA116015CEDF}"/>
          </ac:picMkLst>
        </pc:picChg>
        <pc:picChg chg="add del mod ord">
          <ac:chgData name="Muppa Yasaswini" userId="b27f1dd036e8a845" providerId="Windows Live" clId="Web-{DC9E8500-B67F-4BC5-9110-115250463935}" dt="2025-08-21T07:35:36.889" v="102"/>
          <ac:picMkLst>
            <pc:docMk/>
            <pc:sldMk cId="4185550829" sldId="363"/>
            <ac:picMk id="49" creationId="{4431B7D2-3700-A261-8C72-40CEA23230C7}"/>
          </ac:picMkLst>
        </pc:picChg>
        <pc:picChg chg="add del mod ord">
          <ac:chgData name="Muppa Yasaswini" userId="b27f1dd036e8a845" providerId="Windows Live" clId="Web-{DC9E8500-B67F-4BC5-9110-115250463935}" dt="2025-08-21T07:39:57.172" v="125"/>
          <ac:picMkLst>
            <pc:docMk/>
            <pc:sldMk cId="4185550829" sldId="363"/>
            <ac:picMk id="52" creationId="{94FD01C4-13F5-53FA-46CE-218B04E0BD88}"/>
          </ac:picMkLst>
        </pc:picChg>
        <pc:picChg chg="add del mod ord">
          <ac:chgData name="Muppa Yasaswini" userId="b27f1dd036e8a845" providerId="Windows Live" clId="Web-{DC9E8500-B67F-4BC5-9110-115250463935}" dt="2025-08-21T07:44:18.033" v="127"/>
          <ac:picMkLst>
            <pc:docMk/>
            <pc:sldMk cId="4185550829" sldId="363"/>
            <ac:picMk id="55" creationId="{8CA66B75-23AD-6A2D-3653-E5FD36F15502}"/>
          </ac:picMkLst>
        </pc:picChg>
      </pc:sldChg>
      <pc:sldChg chg="addSp delSp modSp new del">
        <pc:chgData name="Muppa Yasaswini" userId="b27f1dd036e8a845" providerId="Windows Live" clId="Web-{DC9E8500-B67F-4BC5-9110-115250463935}" dt="2025-08-21T09:30:59.112" v="403"/>
        <pc:sldMkLst>
          <pc:docMk/>
          <pc:sldMk cId="672355453" sldId="364"/>
        </pc:sldMkLst>
        <pc:spChg chg="mod">
          <ac:chgData name="Muppa Yasaswini" userId="b27f1dd036e8a845" providerId="Windows Live" clId="Web-{DC9E8500-B67F-4BC5-9110-115250463935}" dt="2025-08-21T08:11:41.622" v="177" actId="1076"/>
          <ac:spMkLst>
            <pc:docMk/>
            <pc:sldMk cId="672355453" sldId="364"/>
            <ac:spMk id="2" creationId="{4DF6F707-09C4-2069-D5F8-8344BBC2963A}"/>
          </ac:spMkLst>
        </pc:spChg>
        <pc:spChg chg="del">
          <ac:chgData name="Muppa Yasaswini" userId="b27f1dd036e8a845" providerId="Windows Live" clId="Web-{DC9E8500-B67F-4BC5-9110-115250463935}" dt="2025-08-21T07:37:04.452" v="105"/>
          <ac:spMkLst>
            <pc:docMk/>
            <pc:sldMk cId="672355453" sldId="364"/>
            <ac:spMk id="3" creationId="{46460F1F-18BB-F14A-64B9-AE3D2CC71B62}"/>
          </ac:spMkLst>
        </pc:spChg>
        <pc:spChg chg="del">
          <ac:chgData name="Muppa Yasaswini" userId="b27f1dd036e8a845" providerId="Windows Live" clId="Web-{DC9E8500-B67F-4BC5-9110-115250463935}" dt="2025-08-21T07:36:52.983" v="104"/>
          <ac:spMkLst>
            <pc:docMk/>
            <pc:sldMk cId="672355453" sldId="364"/>
            <ac:spMk id="4" creationId="{842F3B42-26F6-1315-C813-BA57F105558A}"/>
          </ac:spMkLst>
        </pc:spChg>
        <pc:spChg chg="add del mod">
          <ac:chgData name="Muppa Yasaswini" userId="b27f1dd036e8a845" providerId="Windows Live" clId="Web-{DC9E8500-B67F-4BC5-9110-115250463935}" dt="2025-08-21T07:37:11.437" v="107"/>
          <ac:spMkLst>
            <pc:docMk/>
            <pc:sldMk cId="672355453" sldId="364"/>
            <ac:spMk id="8" creationId="{E971643A-E642-A9F8-4EFE-75122E67D2D2}"/>
          </ac:spMkLst>
        </pc:spChg>
        <pc:spChg chg="add del mod">
          <ac:chgData name="Muppa Yasaswini" userId="b27f1dd036e8a845" providerId="Windows Live" clId="Web-{DC9E8500-B67F-4BC5-9110-115250463935}" dt="2025-08-21T09:25:31.404" v="375"/>
          <ac:spMkLst>
            <pc:docMk/>
            <pc:sldMk cId="672355453" sldId="364"/>
            <ac:spMk id="11" creationId="{5C11E0E9-AC53-AF44-0DC9-B8925CAAE7C2}"/>
          </ac:spMkLst>
        </pc:spChg>
        <pc:spChg chg="add del mod">
          <ac:chgData name="Muppa Yasaswini" userId="b27f1dd036e8a845" providerId="Windows Live" clId="Web-{DC9E8500-B67F-4BC5-9110-115250463935}" dt="2025-08-21T07:37:50.593" v="110"/>
          <ac:spMkLst>
            <pc:docMk/>
            <pc:sldMk cId="672355453" sldId="364"/>
            <ac:spMk id="13" creationId="{5A404D9B-7E2D-2FAF-36F4-98B04E47365B}"/>
          </ac:spMkLst>
        </pc:spChg>
        <pc:picChg chg="add del mod ord">
          <ac:chgData name="Muppa Yasaswini" userId="b27f1dd036e8a845" providerId="Windows Live" clId="Web-{DC9E8500-B67F-4BC5-9110-115250463935}" dt="2025-08-21T07:37:25.280" v="109"/>
          <ac:picMkLst>
            <pc:docMk/>
            <pc:sldMk cId="672355453" sldId="364"/>
            <ac:picMk id="5" creationId="{661010C7-2A43-2CF4-D308-F71428E07BF0}"/>
          </ac:picMkLst>
        </pc:picChg>
        <pc:picChg chg="add del mod ord">
          <ac:chgData name="Muppa Yasaswini" userId="b27f1dd036e8a845" providerId="Windows Live" clId="Web-{DC9E8500-B67F-4BC5-9110-115250463935}" dt="2025-08-21T07:37:08.046" v="106"/>
          <ac:picMkLst>
            <pc:docMk/>
            <pc:sldMk cId="672355453" sldId="364"/>
            <ac:picMk id="6" creationId="{ED18FD9B-1FD8-6121-217D-7D6B73DBD1CC}"/>
          </ac:picMkLst>
        </pc:picChg>
        <pc:picChg chg="add del mod ord">
          <ac:chgData name="Muppa Yasaswini" userId="b27f1dd036e8a845" providerId="Windows Live" clId="Web-{DC9E8500-B67F-4BC5-9110-115250463935}" dt="2025-08-21T07:37:19.937" v="108"/>
          <ac:picMkLst>
            <pc:docMk/>
            <pc:sldMk cId="672355453" sldId="364"/>
            <ac:picMk id="9" creationId="{DE3D4C58-AADC-BAC8-7AF3-36048EE73F0A}"/>
          </ac:picMkLst>
        </pc:picChg>
        <pc:picChg chg="add mod ord">
          <ac:chgData name="Muppa Yasaswini" userId="b27f1dd036e8a845" providerId="Windows Live" clId="Web-{DC9E8500-B67F-4BC5-9110-115250463935}" dt="2025-08-21T07:38:08.578" v="116" actId="1076"/>
          <ac:picMkLst>
            <pc:docMk/>
            <pc:sldMk cId="672355453" sldId="364"/>
            <ac:picMk id="14" creationId="{B17FDCBF-8136-C9BB-4E3D-B14CA408D57A}"/>
          </ac:picMkLst>
        </pc:picChg>
      </pc:sldChg>
      <pc:sldChg chg="addSp delSp modSp new del">
        <pc:chgData name="Muppa Yasaswini" userId="b27f1dd036e8a845" providerId="Windows Live" clId="Web-{DC9E8500-B67F-4BC5-9110-115250463935}" dt="2025-08-21T09:33:42.426" v="415"/>
        <pc:sldMkLst>
          <pc:docMk/>
          <pc:sldMk cId="1984566135" sldId="365"/>
        </pc:sldMkLst>
        <pc:spChg chg="mod">
          <ac:chgData name="Muppa Yasaswini" userId="b27f1dd036e8a845" providerId="Windows Live" clId="Web-{DC9E8500-B67F-4BC5-9110-115250463935}" dt="2025-08-21T08:34:20.338" v="185" actId="1076"/>
          <ac:spMkLst>
            <pc:docMk/>
            <pc:sldMk cId="1984566135" sldId="365"/>
            <ac:spMk id="2" creationId="{6EECAF03-4482-469E-19C9-3E4418B6B05F}"/>
          </ac:spMkLst>
        </pc:spChg>
        <pc:spChg chg="del">
          <ac:chgData name="Muppa Yasaswini" userId="b27f1dd036e8a845" providerId="Windows Live" clId="Web-{DC9E8500-B67F-4BC5-9110-115250463935}" dt="2025-08-21T07:46:15.956" v="129"/>
          <ac:spMkLst>
            <pc:docMk/>
            <pc:sldMk cId="1984566135" sldId="365"/>
            <ac:spMk id="4" creationId="{74743AE5-46A3-BBFD-F49A-F5A573CC5797}"/>
          </ac:spMkLst>
        </pc:spChg>
        <pc:picChg chg="add mod ord">
          <ac:chgData name="Muppa Yasaswini" userId="b27f1dd036e8a845" providerId="Windows Live" clId="Web-{DC9E8500-B67F-4BC5-9110-115250463935}" dt="2025-08-21T07:46:26.331" v="132" actId="1076"/>
          <ac:picMkLst>
            <pc:docMk/>
            <pc:sldMk cId="1984566135" sldId="365"/>
            <ac:picMk id="5" creationId="{D2B8D7AD-F35B-8344-D99F-EA291E7796AA}"/>
          </ac:picMkLst>
        </pc:picChg>
      </pc:sldChg>
      <pc:sldChg chg="addSp delSp modSp new del">
        <pc:chgData name="Muppa Yasaswini" userId="b27f1dd036e8a845" providerId="Windows Live" clId="Web-{DC9E8500-B67F-4BC5-9110-115250463935}" dt="2025-08-21T09:35:05.833" v="426"/>
        <pc:sldMkLst>
          <pc:docMk/>
          <pc:sldMk cId="2044012091" sldId="366"/>
        </pc:sldMkLst>
        <pc:spChg chg="mod">
          <ac:chgData name="Muppa Yasaswini" userId="b27f1dd036e8a845" providerId="Windows Live" clId="Web-{DC9E8500-B67F-4BC5-9110-115250463935}" dt="2025-08-21T08:35:17.371" v="192" actId="1076"/>
          <ac:spMkLst>
            <pc:docMk/>
            <pc:sldMk cId="2044012091" sldId="366"/>
            <ac:spMk id="2" creationId="{AD255983-0489-3320-E8AC-3CFF29C79B34}"/>
          </ac:spMkLst>
        </pc:spChg>
        <pc:spChg chg="del">
          <ac:chgData name="Muppa Yasaswini" userId="b27f1dd036e8a845" providerId="Windows Live" clId="Web-{DC9E8500-B67F-4BC5-9110-115250463935}" dt="2025-08-21T07:46:42.831" v="133"/>
          <ac:spMkLst>
            <pc:docMk/>
            <pc:sldMk cId="2044012091" sldId="366"/>
            <ac:spMk id="4" creationId="{1F48FCFA-2ADD-431E-598A-2C3279A60B37}"/>
          </ac:spMkLst>
        </pc:spChg>
        <pc:picChg chg="add mod ord">
          <ac:chgData name="Muppa Yasaswini" userId="b27f1dd036e8a845" providerId="Windows Live" clId="Web-{DC9E8500-B67F-4BC5-9110-115250463935}" dt="2025-08-21T07:47:11.253" v="142" actId="1076"/>
          <ac:picMkLst>
            <pc:docMk/>
            <pc:sldMk cId="2044012091" sldId="366"/>
            <ac:picMk id="5" creationId="{E1658EC3-BCA2-0942-EBF0-439010448908}"/>
          </ac:picMkLst>
        </pc:picChg>
      </pc:sldChg>
      <pc:sldChg chg="addSp delSp modSp new del">
        <pc:chgData name="Muppa Yasaswini" userId="b27f1dd036e8a845" providerId="Windows Live" clId="Web-{DC9E8500-B67F-4BC5-9110-115250463935}" dt="2025-08-21T09:35:09.989" v="427"/>
        <pc:sldMkLst>
          <pc:docMk/>
          <pc:sldMk cId="4154212224" sldId="367"/>
        </pc:sldMkLst>
        <pc:spChg chg="mod">
          <ac:chgData name="Muppa Yasaswini" userId="b27f1dd036e8a845" providerId="Windows Live" clId="Web-{DC9E8500-B67F-4BC5-9110-115250463935}" dt="2025-08-21T08:35:59.418" v="198" actId="1076"/>
          <ac:spMkLst>
            <pc:docMk/>
            <pc:sldMk cId="4154212224" sldId="367"/>
            <ac:spMk id="2" creationId="{D723BC5C-1F5A-709A-9BC2-516F1830F6C9}"/>
          </ac:spMkLst>
        </pc:spChg>
        <pc:spChg chg="mod">
          <ac:chgData name="Muppa Yasaswini" userId="b27f1dd036e8a845" providerId="Windows Live" clId="Web-{DC9E8500-B67F-4BC5-9110-115250463935}" dt="2025-08-21T08:36:06.668" v="200" actId="1076"/>
          <ac:spMkLst>
            <pc:docMk/>
            <pc:sldMk cId="4154212224" sldId="367"/>
            <ac:spMk id="3" creationId="{E0CD0E08-9DF8-AA9A-0981-E1497E8A74DD}"/>
          </ac:spMkLst>
        </pc:spChg>
        <pc:spChg chg="del">
          <ac:chgData name="Muppa Yasaswini" userId="b27f1dd036e8a845" providerId="Windows Live" clId="Web-{DC9E8500-B67F-4BC5-9110-115250463935}" dt="2025-08-21T07:47:27.237" v="143"/>
          <ac:spMkLst>
            <pc:docMk/>
            <pc:sldMk cId="4154212224" sldId="367"/>
            <ac:spMk id="4" creationId="{C2DE5FA9-EDEB-7DD8-C915-147A0336700E}"/>
          </ac:spMkLst>
        </pc:spChg>
        <pc:picChg chg="add mod ord">
          <ac:chgData name="Muppa Yasaswini" userId="b27f1dd036e8a845" providerId="Windows Live" clId="Web-{DC9E8500-B67F-4BC5-9110-115250463935}" dt="2025-08-21T08:36:03.777" v="199" actId="1076"/>
          <ac:picMkLst>
            <pc:docMk/>
            <pc:sldMk cId="4154212224" sldId="367"/>
            <ac:picMk id="5" creationId="{F5CC347C-38E1-899B-9AC2-139E7ABF70AB}"/>
          </ac:picMkLst>
        </pc:picChg>
      </pc:sldChg>
      <pc:sldChg chg="addSp delSp modSp new del">
        <pc:chgData name="Muppa Yasaswini" userId="b27f1dd036e8a845" providerId="Windows Live" clId="Web-{DC9E8500-B67F-4BC5-9110-115250463935}" dt="2025-08-21T09:35:44.427" v="429"/>
        <pc:sldMkLst>
          <pc:docMk/>
          <pc:sldMk cId="3836243966" sldId="368"/>
        </pc:sldMkLst>
        <pc:spChg chg="mod">
          <ac:chgData name="Muppa Yasaswini" userId="b27f1dd036e8a845" providerId="Windows Live" clId="Web-{DC9E8500-B67F-4BC5-9110-115250463935}" dt="2025-08-21T08:37:19.997" v="206" actId="1076"/>
          <ac:spMkLst>
            <pc:docMk/>
            <pc:sldMk cId="3836243966" sldId="368"/>
            <ac:spMk id="2" creationId="{EDF20C56-3D6F-96C0-5BE8-9F2FC25ED280}"/>
          </ac:spMkLst>
        </pc:spChg>
        <pc:spChg chg="del">
          <ac:chgData name="Muppa Yasaswini" userId="b27f1dd036e8a845" providerId="Windows Live" clId="Web-{DC9E8500-B67F-4BC5-9110-115250463935}" dt="2025-08-21T07:48:22.191" v="152"/>
          <ac:spMkLst>
            <pc:docMk/>
            <pc:sldMk cId="3836243966" sldId="368"/>
            <ac:spMk id="4" creationId="{D8147704-EBF3-8012-19D3-DE1DE703043A}"/>
          </ac:spMkLst>
        </pc:spChg>
        <pc:picChg chg="add mod ord">
          <ac:chgData name="Muppa Yasaswini" userId="b27f1dd036e8a845" providerId="Windows Live" clId="Web-{DC9E8500-B67F-4BC5-9110-115250463935}" dt="2025-08-21T07:48:28.753" v="154" actId="1076"/>
          <ac:picMkLst>
            <pc:docMk/>
            <pc:sldMk cId="3836243966" sldId="368"/>
            <ac:picMk id="5" creationId="{BCEEE497-0902-A050-38CD-FE71CFC9BF1B}"/>
          </ac:picMkLst>
        </pc:picChg>
      </pc:sldChg>
      <pc:sldChg chg="addSp delSp modSp new del">
        <pc:chgData name="Muppa Yasaswini" userId="b27f1dd036e8a845" providerId="Windows Live" clId="Web-{DC9E8500-B67F-4BC5-9110-115250463935}" dt="2025-08-21T09:36:02.677" v="431"/>
        <pc:sldMkLst>
          <pc:docMk/>
          <pc:sldMk cId="652317095" sldId="369"/>
        </pc:sldMkLst>
        <pc:spChg chg="mod">
          <ac:chgData name="Muppa Yasaswini" userId="b27f1dd036e8a845" providerId="Windows Live" clId="Web-{DC9E8500-B67F-4BC5-9110-115250463935}" dt="2025-08-21T08:38:02.544" v="211" actId="1076"/>
          <ac:spMkLst>
            <pc:docMk/>
            <pc:sldMk cId="652317095" sldId="369"/>
            <ac:spMk id="2" creationId="{CBD4035E-0364-1179-ED90-AC59D426EC0E}"/>
          </ac:spMkLst>
        </pc:spChg>
        <pc:spChg chg="del">
          <ac:chgData name="Muppa Yasaswini" userId="b27f1dd036e8a845" providerId="Windows Live" clId="Web-{DC9E8500-B67F-4BC5-9110-115250463935}" dt="2025-08-21T07:52:54.395" v="156"/>
          <ac:spMkLst>
            <pc:docMk/>
            <pc:sldMk cId="652317095" sldId="369"/>
            <ac:spMk id="4" creationId="{E5D4C676-8EAB-B8B0-4A6D-BACF5BE9BEBF}"/>
          </ac:spMkLst>
        </pc:spChg>
        <pc:picChg chg="add mod ord">
          <ac:chgData name="Muppa Yasaswini" userId="b27f1dd036e8a845" providerId="Windows Live" clId="Web-{DC9E8500-B67F-4BC5-9110-115250463935}" dt="2025-08-21T07:53:04.442" v="159" actId="1076"/>
          <ac:picMkLst>
            <pc:docMk/>
            <pc:sldMk cId="652317095" sldId="369"/>
            <ac:picMk id="5" creationId="{84124BCD-1D57-3837-4566-87C0E7527A64}"/>
          </ac:picMkLst>
        </pc:picChg>
      </pc:sldChg>
      <pc:sldChg chg="modSp new del">
        <pc:chgData name="Muppa Yasaswini" userId="b27f1dd036e8a845" providerId="Windows Live" clId="Web-{DC9E8500-B67F-4BC5-9110-115250463935}" dt="2025-08-21T09:36:20.662" v="433"/>
        <pc:sldMkLst>
          <pc:docMk/>
          <pc:sldMk cId="1261908720" sldId="370"/>
        </pc:sldMkLst>
        <pc:spChg chg="mod">
          <ac:chgData name="Muppa Yasaswini" userId="b27f1dd036e8a845" providerId="Windows Live" clId="Web-{DC9E8500-B67F-4BC5-9110-115250463935}" dt="2025-08-21T08:38:34.154" v="216" actId="1076"/>
          <ac:spMkLst>
            <pc:docMk/>
            <pc:sldMk cId="1261908720" sldId="370"/>
            <ac:spMk id="2" creationId="{0BAD6B76-2594-CEEF-F7E2-DD85B3FCF52F}"/>
          </ac:spMkLst>
        </pc:spChg>
      </pc:sldChg>
      <pc:sldChg chg="modSp new del">
        <pc:chgData name="Muppa Yasaswini" userId="b27f1dd036e8a845" providerId="Windows Live" clId="Web-{DC9E8500-B67F-4BC5-9110-115250463935}" dt="2025-08-21T09:36:40.568" v="435"/>
        <pc:sldMkLst>
          <pc:docMk/>
          <pc:sldMk cId="466100386" sldId="371"/>
        </pc:sldMkLst>
        <pc:spChg chg="mod">
          <ac:chgData name="Muppa Yasaswini" userId="b27f1dd036e8a845" providerId="Windows Live" clId="Web-{DC9E8500-B67F-4BC5-9110-115250463935}" dt="2025-08-21T08:39:23.186" v="221" actId="1076"/>
          <ac:spMkLst>
            <pc:docMk/>
            <pc:sldMk cId="466100386" sldId="371"/>
            <ac:spMk id="2" creationId="{0B93E424-AD96-32E6-AEFB-03401C8AAD91}"/>
          </ac:spMkLst>
        </pc:spChg>
      </pc:sldChg>
      <pc:sldChg chg="modSp new del">
        <pc:chgData name="Muppa Yasaswini" userId="b27f1dd036e8a845" providerId="Windows Live" clId="Web-{DC9E8500-B67F-4BC5-9110-115250463935}" dt="2025-08-21T09:36:56.381" v="437"/>
        <pc:sldMkLst>
          <pc:docMk/>
          <pc:sldMk cId="1864748546" sldId="372"/>
        </pc:sldMkLst>
        <pc:spChg chg="mod">
          <ac:chgData name="Muppa Yasaswini" userId="b27f1dd036e8a845" providerId="Windows Live" clId="Web-{DC9E8500-B67F-4BC5-9110-115250463935}" dt="2025-08-21T08:40:42.671" v="232" actId="1076"/>
          <ac:spMkLst>
            <pc:docMk/>
            <pc:sldMk cId="1864748546" sldId="372"/>
            <ac:spMk id="2" creationId="{6628D62A-9F2C-5F9F-896A-536A2D31C720}"/>
          </ac:spMkLst>
        </pc:spChg>
      </pc:sldChg>
      <pc:sldChg chg="modSp new del">
        <pc:chgData name="Muppa Yasaswini" userId="b27f1dd036e8a845" providerId="Windows Live" clId="Web-{DC9E8500-B67F-4BC5-9110-115250463935}" dt="2025-08-21T09:37:07.037" v="438"/>
        <pc:sldMkLst>
          <pc:docMk/>
          <pc:sldMk cId="4229741264" sldId="373"/>
        </pc:sldMkLst>
        <pc:spChg chg="mod">
          <ac:chgData name="Muppa Yasaswini" userId="b27f1dd036e8a845" providerId="Windows Live" clId="Web-{DC9E8500-B67F-4BC5-9110-115250463935}" dt="2025-08-21T08:41:22.640" v="238" actId="1076"/>
          <ac:spMkLst>
            <pc:docMk/>
            <pc:sldMk cId="4229741264" sldId="373"/>
            <ac:spMk id="2" creationId="{F0E6CA7A-662E-8BF3-7001-64455C81A075}"/>
          </ac:spMkLst>
        </pc:spChg>
      </pc:sldChg>
      <pc:sldChg chg="modSp new del">
        <pc:chgData name="Muppa Yasaswini" userId="b27f1dd036e8a845" providerId="Windows Live" clId="Web-{DC9E8500-B67F-4BC5-9110-115250463935}" dt="2025-08-21T09:39:18.398" v="452"/>
        <pc:sldMkLst>
          <pc:docMk/>
          <pc:sldMk cId="3295543370" sldId="374"/>
        </pc:sldMkLst>
        <pc:spChg chg="mod">
          <ac:chgData name="Muppa Yasaswini" userId="b27f1dd036e8a845" providerId="Windows Live" clId="Web-{DC9E8500-B67F-4BC5-9110-115250463935}" dt="2025-08-21T08:41:56.406" v="243" actId="20577"/>
          <ac:spMkLst>
            <pc:docMk/>
            <pc:sldMk cId="3295543370" sldId="374"/>
            <ac:spMk id="2" creationId="{CB095F0C-6F4C-CBE6-E2C8-C50828C9E457}"/>
          </ac:spMkLst>
        </pc:spChg>
      </pc:sldChg>
      <pc:sldChg chg="modSp new del">
        <pc:chgData name="Muppa Yasaswini" userId="b27f1dd036e8a845" providerId="Windows Live" clId="Web-{DC9E8500-B67F-4BC5-9110-115250463935}" dt="2025-08-21T09:39:09.585" v="451"/>
        <pc:sldMkLst>
          <pc:docMk/>
          <pc:sldMk cId="2504029822" sldId="375"/>
        </pc:sldMkLst>
        <pc:spChg chg="mod">
          <ac:chgData name="Muppa Yasaswini" userId="b27f1dd036e8a845" providerId="Windows Live" clId="Web-{DC9E8500-B67F-4BC5-9110-115250463935}" dt="2025-08-21T08:42:43.375" v="249" actId="1076"/>
          <ac:spMkLst>
            <pc:docMk/>
            <pc:sldMk cId="2504029822" sldId="375"/>
            <ac:spMk id="2" creationId="{46BAA01D-7A3C-ECDE-7E85-87BC529EDDF7}"/>
          </ac:spMkLst>
        </pc:spChg>
      </pc:sldChg>
      <pc:sldChg chg="modSp new del">
        <pc:chgData name="Muppa Yasaswini" userId="b27f1dd036e8a845" providerId="Windows Live" clId="Web-{DC9E8500-B67F-4BC5-9110-115250463935}" dt="2025-08-21T09:39:39.367" v="455"/>
        <pc:sldMkLst>
          <pc:docMk/>
          <pc:sldMk cId="2894195572" sldId="376"/>
        </pc:sldMkLst>
        <pc:spChg chg="mod">
          <ac:chgData name="Muppa Yasaswini" userId="b27f1dd036e8a845" providerId="Windows Live" clId="Web-{DC9E8500-B67F-4BC5-9110-115250463935}" dt="2025-08-21T08:44:02.845" v="266" actId="1076"/>
          <ac:spMkLst>
            <pc:docMk/>
            <pc:sldMk cId="2894195572" sldId="376"/>
            <ac:spMk id="2" creationId="{60873C04-1E5D-C182-D034-D2E5E1B99229}"/>
          </ac:spMkLst>
        </pc:spChg>
      </pc:sldChg>
      <pc:sldChg chg="modSp new del">
        <pc:chgData name="Muppa Yasaswini" userId="b27f1dd036e8a845" providerId="Windows Live" clId="Web-{DC9E8500-B67F-4BC5-9110-115250463935}" dt="2025-08-21T09:40:44.461" v="463"/>
        <pc:sldMkLst>
          <pc:docMk/>
          <pc:sldMk cId="2126099818" sldId="377"/>
        </pc:sldMkLst>
        <pc:spChg chg="mod">
          <ac:chgData name="Muppa Yasaswini" userId="b27f1dd036e8a845" providerId="Windows Live" clId="Web-{DC9E8500-B67F-4BC5-9110-115250463935}" dt="2025-08-21T08:44:57.564" v="277" actId="20577"/>
          <ac:spMkLst>
            <pc:docMk/>
            <pc:sldMk cId="2126099818" sldId="377"/>
            <ac:spMk id="2" creationId="{F9BBE56C-ED0B-D3B3-3E5C-F4D3DD02FDE5}"/>
          </ac:spMkLst>
        </pc:spChg>
      </pc:sldChg>
      <pc:sldChg chg="modSp new del">
        <pc:chgData name="Muppa Yasaswini" userId="b27f1dd036e8a845" providerId="Windows Live" clId="Web-{DC9E8500-B67F-4BC5-9110-115250463935}" dt="2025-08-21T09:40:57.352" v="464"/>
        <pc:sldMkLst>
          <pc:docMk/>
          <pc:sldMk cId="925600282" sldId="378"/>
        </pc:sldMkLst>
        <pc:spChg chg="mod">
          <ac:chgData name="Muppa Yasaswini" userId="b27f1dd036e8a845" providerId="Windows Live" clId="Web-{DC9E8500-B67F-4BC5-9110-115250463935}" dt="2025-08-21T08:45:43.736" v="282" actId="20577"/>
          <ac:spMkLst>
            <pc:docMk/>
            <pc:sldMk cId="925600282" sldId="378"/>
            <ac:spMk id="2" creationId="{E8B42A25-0A72-0145-F05E-78126398D91E}"/>
          </ac:spMkLst>
        </pc:spChg>
      </pc:sldChg>
      <pc:sldChg chg="modSp new del">
        <pc:chgData name="Muppa Yasaswini" userId="b27f1dd036e8a845" providerId="Windows Live" clId="Web-{DC9E8500-B67F-4BC5-9110-115250463935}" dt="2025-08-21T09:45:07.528" v="486"/>
        <pc:sldMkLst>
          <pc:docMk/>
          <pc:sldMk cId="3176347778" sldId="379"/>
        </pc:sldMkLst>
        <pc:spChg chg="mod">
          <ac:chgData name="Muppa Yasaswini" userId="b27f1dd036e8a845" providerId="Windows Live" clId="Web-{DC9E8500-B67F-4BC5-9110-115250463935}" dt="2025-08-21T08:46:40.674" v="287" actId="20577"/>
          <ac:spMkLst>
            <pc:docMk/>
            <pc:sldMk cId="3176347778" sldId="379"/>
            <ac:spMk id="2" creationId="{AA59446A-741B-0C92-EA24-2F2E1DDD693C}"/>
          </ac:spMkLst>
        </pc:spChg>
      </pc:sldChg>
      <pc:sldChg chg="modSp new del">
        <pc:chgData name="Muppa Yasaswini" userId="b27f1dd036e8a845" providerId="Windows Live" clId="Web-{DC9E8500-B67F-4BC5-9110-115250463935}" dt="2025-08-21T09:45:10.778" v="487"/>
        <pc:sldMkLst>
          <pc:docMk/>
          <pc:sldMk cId="2333986663" sldId="380"/>
        </pc:sldMkLst>
        <pc:spChg chg="mod">
          <ac:chgData name="Muppa Yasaswini" userId="b27f1dd036e8a845" providerId="Windows Live" clId="Web-{DC9E8500-B67F-4BC5-9110-115250463935}" dt="2025-08-21T08:47:29.925" v="293" actId="1076"/>
          <ac:spMkLst>
            <pc:docMk/>
            <pc:sldMk cId="2333986663" sldId="380"/>
            <ac:spMk id="2" creationId="{7638F614-01CD-BE4A-6C5F-F0D24332DFEE}"/>
          </ac:spMkLst>
        </pc:spChg>
      </pc:sldChg>
      <pc:sldChg chg="modSp new del">
        <pc:chgData name="Muppa Yasaswini" userId="b27f1dd036e8a845" providerId="Windows Live" clId="Web-{DC9E8500-B67F-4BC5-9110-115250463935}" dt="2025-08-21T09:45:13.606" v="488"/>
        <pc:sldMkLst>
          <pc:docMk/>
          <pc:sldMk cId="298310179" sldId="381"/>
        </pc:sldMkLst>
        <pc:spChg chg="mod">
          <ac:chgData name="Muppa Yasaswini" userId="b27f1dd036e8a845" providerId="Windows Live" clId="Web-{DC9E8500-B67F-4BC5-9110-115250463935}" dt="2025-08-21T08:49:00.941" v="298" actId="20577"/>
          <ac:spMkLst>
            <pc:docMk/>
            <pc:sldMk cId="298310179" sldId="381"/>
            <ac:spMk id="2" creationId="{BC58E712-135B-6246-48A7-5D045618AF88}"/>
          </ac:spMkLst>
        </pc:spChg>
      </pc:sldChg>
      <pc:sldChg chg="modSp new del">
        <pc:chgData name="Muppa Yasaswini" userId="b27f1dd036e8a845" providerId="Windows Live" clId="Web-{DC9E8500-B67F-4BC5-9110-115250463935}" dt="2025-08-21T09:45:16.356" v="489"/>
        <pc:sldMkLst>
          <pc:docMk/>
          <pc:sldMk cId="1090543278" sldId="382"/>
        </pc:sldMkLst>
        <pc:spChg chg="mod">
          <ac:chgData name="Muppa Yasaswini" userId="b27f1dd036e8a845" providerId="Windows Live" clId="Web-{DC9E8500-B67F-4BC5-9110-115250463935}" dt="2025-08-21T08:49:36.973" v="305" actId="1076"/>
          <ac:spMkLst>
            <pc:docMk/>
            <pc:sldMk cId="1090543278" sldId="382"/>
            <ac:spMk id="2" creationId="{77FE7BCE-152D-074E-9728-8E3050F07F2F}"/>
          </ac:spMkLst>
        </pc:spChg>
      </pc:sldChg>
      <pc:sldChg chg="modSp new del">
        <pc:chgData name="Muppa Yasaswini" userId="b27f1dd036e8a845" providerId="Windows Live" clId="Web-{DC9E8500-B67F-4BC5-9110-115250463935}" dt="2025-08-21T09:45:19.528" v="490"/>
        <pc:sldMkLst>
          <pc:docMk/>
          <pc:sldMk cId="2836659324" sldId="383"/>
        </pc:sldMkLst>
        <pc:spChg chg="mod">
          <ac:chgData name="Muppa Yasaswini" userId="b27f1dd036e8a845" providerId="Windows Live" clId="Web-{DC9E8500-B67F-4BC5-9110-115250463935}" dt="2025-08-21T08:51:18.709" v="324" actId="20577"/>
          <ac:spMkLst>
            <pc:docMk/>
            <pc:sldMk cId="2836659324" sldId="383"/>
            <ac:spMk id="2" creationId="{AC58D82D-1100-E877-EBA7-293D6B4F7CB3}"/>
          </ac:spMkLst>
        </pc:spChg>
      </pc:sldChg>
      <pc:sldChg chg="modSp new del">
        <pc:chgData name="Muppa Yasaswini" userId="b27f1dd036e8a845" providerId="Windows Live" clId="Web-{DC9E8500-B67F-4BC5-9110-115250463935}" dt="2025-08-21T09:45:01.918" v="485"/>
        <pc:sldMkLst>
          <pc:docMk/>
          <pc:sldMk cId="2110071247" sldId="384"/>
        </pc:sldMkLst>
        <pc:spChg chg="mod">
          <ac:chgData name="Muppa Yasaswini" userId="b27f1dd036e8a845" providerId="Windows Live" clId="Web-{DC9E8500-B67F-4BC5-9110-115250463935}" dt="2025-08-21T08:52:07.881" v="330" actId="1076"/>
          <ac:spMkLst>
            <pc:docMk/>
            <pc:sldMk cId="2110071247" sldId="384"/>
            <ac:spMk id="2" creationId="{3770E0BD-2266-E99A-B989-31C2EE812243}"/>
          </ac:spMkLst>
        </pc:spChg>
      </pc:sldChg>
      <pc:sldChg chg="new del">
        <pc:chgData name="Muppa Yasaswini" userId="b27f1dd036e8a845" providerId="Windows Live" clId="Web-{DC9E8500-B67F-4BC5-9110-115250463935}" dt="2025-08-21T09:44:56.200" v="483"/>
        <pc:sldMkLst>
          <pc:docMk/>
          <pc:sldMk cId="4075859392" sldId="385"/>
        </pc:sldMkLst>
      </pc:sldChg>
      <pc:sldChg chg="new del">
        <pc:chgData name="Muppa Yasaswini" userId="b27f1dd036e8a845" providerId="Windows Live" clId="Web-{DC9E8500-B67F-4BC5-9110-115250463935}" dt="2025-08-21T09:44:58.543" v="484"/>
        <pc:sldMkLst>
          <pc:docMk/>
          <pc:sldMk cId="1211630448" sldId="386"/>
        </pc:sldMkLst>
      </pc:sldChg>
      <pc:sldChg chg="addSp delSp modSp new">
        <pc:chgData name="Muppa Yasaswini" userId="b27f1dd036e8a845" providerId="Windows Live" clId="Web-{DC9E8500-B67F-4BC5-9110-115250463935}" dt="2025-08-21T09:30:51.174" v="402" actId="14100"/>
        <pc:sldMkLst>
          <pc:docMk/>
          <pc:sldMk cId="1928009467" sldId="387"/>
        </pc:sldMkLst>
        <pc:spChg chg="mod">
          <ac:chgData name="Muppa Yasaswini" userId="b27f1dd036e8a845" providerId="Windows Live" clId="Web-{DC9E8500-B67F-4BC5-9110-115250463935}" dt="2025-08-21T09:30:51.174" v="402" actId="14100"/>
          <ac:spMkLst>
            <pc:docMk/>
            <pc:sldMk cId="1928009467" sldId="387"/>
            <ac:spMk id="2" creationId="{BEB8A0D5-5E54-8091-3C6B-B41D449D248A}"/>
          </ac:spMkLst>
        </pc:spChg>
        <pc:spChg chg="del">
          <ac:chgData name="Muppa Yasaswini" userId="b27f1dd036e8a845" providerId="Windows Live" clId="Web-{DC9E8500-B67F-4BC5-9110-115250463935}" dt="2025-08-21T09:28:30.297" v="377"/>
          <ac:spMkLst>
            <pc:docMk/>
            <pc:sldMk cId="1928009467" sldId="387"/>
            <ac:spMk id="3" creationId="{C7CC2B9C-EEC9-5B3C-01E4-379BC1C17323}"/>
          </ac:spMkLst>
        </pc:spChg>
        <pc:picChg chg="add mod ord">
          <ac:chgData name="Muppa Yasaswini" userId="b27f1dd036e8a845" providerId="Windows Live" clId="Web-{DC9E8500-B67F-4BC5-9110-115250463935}" dt="2025-08-21T09:30:46.674" v="401" actId="1076"/>
          <ac:picMkLst>
            <pc:docMk/>
            <pc:sldMk cId="1928009467" sldId="387"/>
            <ac:picMk id="4" creationId="{10AD924C-E709-AF36-1709-2EC34FDE24D6}"/>
          </ac:picMkLst>
        </pc:picChg>
        <pc:picChg chg="add mod modCrop">
          <ac:chgData name="Muppa Yasaswini" userId="b27f1dd036e8a845" providerId="Windows Live" clId="Web-{DC9E8500-B67F-4BC5-9110-115250463935}" dt="2025-08-21T09:30:36.580" v="398" actId="1076"/>
          <ac:picMkLst>
            <pc:docMk/>
            <pc:sldMk cId="1928009467" sldId="387"/>
            <ac:picMk id="6" creationId="{6B98392A-0268-40A4-C55D-6E78699D0A27}"/>
          </ac:picMkLst>
        </pc:picChg>
      </pc:sldChg>
      <pc:sldChg chg="addSp delSp modSp new del">
        <pc:chgData name="Muppa Yasaswini" userId="b27f1dd036e8a845" providerId="Windows Live" clId="Web-{DC9E8500-B67F-4BC5-9110-115250463935}" dt="2025-08-21T09:24:23.664" v="374"/>
        <pc:sldMkLst>
          <pc:docMk/>
          <pc:sldMk cId="3820378916" sldId="387"/>
        </pc:sldMkLst>
        <pc:spChg chg="del">
          <ac:chgData name="Muppa Yasaswini" userId="b27f1dd036e8a845" providerId="Windows Live" clId="Web-{DC9E8500-B67F-4BC5-9110-115250463935}" dt="2025-08-21T09:21:56.428" v="347"/>
          <ac:spMkLst>
            <pc:docMk/>
            <pc:sldMk cId="3820378916" sldId="387"/>
            <ac:spMk id="3" creationId="{4B7245DD-BED0-B988-5736-431DB1B912C6}"/>
          </ac:spMkLst>
        </pc:spChg>
        <pc:picChg chg="add mod ord">
          <ac:chgData name="Muppa Yasaswini" userId="b27f1dd036e8a845" providerId="Windows Live" clId="Web-{DC9E8500-B67F-4BC5-9110-115250463935}" dt="2025-08-21T09:21:56.428" v="347"/>
          <ac:picMkLst>
            <pc:docMk/>
            <pc:sldMk cId="3820378916" sldId="387"/>
            <ac:picMk id="4" creationId="{1E9BD128-1294-23C8-9319-7AFF39DC27BC}"/>
          </ac:picMkLst>
        </pc:picChg>
      </pc:sldChg>
      <pc:sldChg chg="add del replId">
        <pc:chgData name="Muppa Yasaswini" userId="b27f1dd036e8a845" providerId="Windows Live" clId="Web-{DC9E8500-B67F-4BC5-9110-115250463935}" dt="2025-08-21T09:29:16.938" v="380"/>
        <pc:sldMkLst>
          <pc:docMk/>
          <pc:sldMk cId="1038798996" sldId="388"/>
        </pc:sldMkLst>
      </pc:sldChg>
      <pc:sldChg chg="addSp delSp modSp add replId">
        <pc:chgData name="Muppa Yasaswini" userId="b27f1dd036e8a845" providerId="Windows Live" clId="Web-{DC9E8500-B67F-4BC5-9110-115250463935}" dt="2025-08-21T09:33:33.535" v="414" actId="1076"/>
        <pc:sldMkLst>
          <pc:docMk/>
          <pc:sldMk cId="769881571" sldId="389"/>
        </pc:sldMkLst>
        <pc:spChg chg="mod">
          <ac:chgData name="Muppa Yasaswini" userId="b27f1dd036e8a845" providerId="Windows Live" clId="Web-{DC9E8500-B67F-4BC5-9110-115250463935}" dt="2025-08-21T09:33:31.285" v="413" actId="1076"/>
          <ac:spMkLst>
            <pc:docMk/>
            <pc:sldMk cId="769881571" sldId="389"/>
            <ac:spMk id="2" creationId="{800BCA03-1B75-D727-B202-AF136F1A580B}"/>
          </ac:spMkLst>
        </pc:spChg>
        <pc:spChg chg="add del mod">
          <ac:chgData name="Muppa Yasaswini" userId="b27f1dd036e8a845" providerId="Windows Live" clId="Web-{DC9E8500-B67F-4BC5-9110-115250463935}" dt="2025-08-21T09:33:10.348" v="408"/>
          <ac:spMkLst>
            <pc:docMk/>
            <pc:sldMk cId="769881571" sldId="389"/>
            <ac:spMk id="5" creationId="{44213E9A-A7E2-52AD-EDF8-B1540282E481}"/>
          </ac:spMkLst>
        </pc:spChg>
        <pc:picChg chg="del">
          <ac:chgData name="Muppa Yasaswini" userId="b27f1dd036e8a845" providerId="Windows Live" clId="Web-{DC9E8500-B67F-4BC5-9110-115250463935}" dt="2025-08-21T09:31:10.050" v="404"/>
          <ac:picMkLst>
            <pc:docMk/>
            <pc:sldMk cId="769881571" sldId="389"/>
            <ac:picMk id="4" creationId="{FE354988-0828-F132-63AB-A4FB21D795FA}"/>
          </ac:picMkLst>
        </pc:picChg>
        <pc:picChg chg="add mod">
          <ac:chgData name="Muppa Yasaswini" userId="b27f1dd036e8a845" providerId="Windows Live" clId="Web-{DC9E8500-B67F-4BC5-9110-115250463935}" dt="2025-08-21T09:32:37.488" v="407" actId="1076"/>
          <ac:picMkLst>
            <pc:docMk/>
            <pc:sldMk cId="769881571" sldId="389"/>
            <ac:picMk id="7" creationId="{044564BC-44A8-B672-CA2C-204C598FB7F2}"/>
          </ac:picMkLst>
        </pc:picChg>
        <pc:picChg chg="add mod ord">
          <ac:chgData name="Muppa Yasaswini" userId="b27f1dd036e8a845" providerId="Windows Live" clId="Web-{DC9E8500-B67F-4BC5-9110-115250463935}" dt="2025-08-21T09:33:33.535" v="414" actId="1076"/>
          <ac:picMkLst>
            <pc:docMk/>
            <pc:sldMk cId="769881571" sldId="389"/>
            <ac:picMk id="8" creationId="{25166C1A-11E8-39B0-1DE0-579C59BB4995}"/>
          </ac:picMkLst>
        </pc:picChg>
      </pc:sldChg>
      <pc:sldChg chg="addSp delSp modSp new">
        <pc:chgData name="Muppa Yasaswini" userId="b27f1dd036e8a845" providerId="Windows Live" clId="Web-{DC9E8500-B67F-4BC5-9110-115250463935}" dt="2025-08-21T16:03:49.065" v="557"/>
        <pc:sldMkLst>
          <pc:docMk/>
          <pc:sldMk cId="3326908982" sldId="390"/>
        </pc:sldMkLst>
        <pc:spChg chg="mod">
          <ac:chgData name="Muppa Yasaswini" userId="b27f1dd036e8a845" providerId="Windows Live" clId="Web-{DC9E8500-B67F-4BC5-9110-115250463935}" dt="2025-08-21T15:58:27.611" v="540" actId="1076"/>
          <ac:spMkLst>
            <pc:docMk/>
            <pc:sldMk cId="3326908982" sldId="390"/>
            <ac:spMk id="2" creationId="{0FE42C4B-E330-125D-E398-234D933E24A8}"/>
          </ac:spMkLst>
        </pc:spChg>
        <pc:spChg chg="del">
          <ac:chgData name="Muppa Yasaswini" userId="b27f1dd036e8a845" providerId="Windows Live" clId="Web-{DC9E8500-B67F-4BC5-9110-115250463935}" dt="2025-08-21T15:58:01.251" v="533"/>
          <ac:spMkLst>
            <pc:docMk/>
            <pc:sldMk cId="3326908982" sldId="390"/>
            <ac:spMk id="3" creationId="{916CD872-D9DB-7A19-33ED-C031D827D203}"/>
          </ac:spMkLst>
        </pc:spChg>
        <pc:spChg chg="add del mod">
          <ac:chgData name="Muppa Yasaswini" userId="b27f1dd036e8a845" providerId="Windows Live" clId="Web-{DC9E8500-B67F-4BC5-9110-115250463935}" dt="2025-08-21T16:03:35.768" v="554"/>
          <ac:spMkLst>
            <pc:docMk/>
            <pc:sldMk cId="3326908982" sldId="390"/>
            <ac:spMk id="6" creationId="{1A324CCF-9C96-D8B3-B7EC-74E958FB6894}"/>
          </ac:spMkLst>
        </pc:spChg>
        <pc:picChg chg="add del mod ord">
          <ac:chgData name="Muppa Yasaswini" userId="b27f1dd036e8a845" providerId="Windows Live" clId="Web-{DC9E8500-B67F-4BC5-9110-115250463935}" dt="2025-08-21T16:03:33.705" v="553"/>
          <ac:picMkLst>
            <pc:docMk/>
            <pc:sldMk cId="3326908982" sldId="390"/>
            <ac:picMk id="4" creationId="{F04B27E5-EAE0-C3BB-C76B-3174CEC93FC4}"/>
          </ac:picMkLst>
        </pc:picChg>
        <pc:picChg chg="add mod ord">
          <ac:chgData name="Muppa Yasaswini" userId="b27f1dd036e8a845" providerId="Windows Live" clId="Web-{DC9E8500-B67F-4BC5-9110-115250463935}" dt="2025-08-21T16:03:43.330" v="555" actId="1076"/>
          <ac:picMkLst>
            <pc:docMk/>
            <pc:sldMk cId="3326908982" sldId="390"/>
            <ac:picMk id="7" creationId="{ACEA1E41-93FE-43A9-917C-12D2E0881CB7}"/>
          </ac:picMkLst>
        </pc:picChg>
        <pc:picChg chg="add del mod">
          <ac:chgData name="Muppa Yasaswini" userId="b27f1dd036e8a845" providerId="Windows Live" clId="Web-{DC9E8500-B67F-4BC5-9110-115250463935}" dt="2025-08-21T16:03:49.065" v="557"/>
          <ac:picMkLst>
            <pc:docMk/>
            <pc:sldMk cId="3326908982" sldId="390"/>
            <ac:picMk id="8" creationId="{B384F569-ADDA-08CF-8B1C-A3E4F82C889C}"/>
          </ac:picMkLst>
        </pc:picChg>
      </pc:sldChg>
      <pc:sldChg chg="addSp delSp modSp new">
        <pc:chgData name="Muppa Yasaswini" userId="b27f1dd036e8a845" providerId="Windows Live" clId="Web-{DC9E8500-B67F-4BC5-9110-115250463935}" dt="2025-08-21T16:03:18.112" v="552"/>
        <pc:sldMkLst>
          <pc:docMk/>
          <pc:sldMk cId="2906464150" sldId="391"/>
        </pc:sldMkLst>
        <pc:spChg chg="mod">
          <ac:chgData name="Muppa Yasaswini" userId="b27f1dd036e8a845" providerId="Windows Live" clId="Web-{DC9E8500-B67F-4BC5-9110-115250463935}" dt="2025-08-21T09:34:58.442" v="425" actId="20577"/>
          <ac:spMkLst>
            <pc:docMk/>
            <pc:sldMk cId="2906464150" sldId="391"/>
            <ac:spMk id="2" creationId="{3728B0FD-5792-3BC4-F3BE-C1440D6A881C}"/>
          </ac:spMkLst>
        </pc:spChg>
        <pc:spChg chg="del">
          <ac:chgData name="Muppa Yasaswini" userId="b27f1dd036e8a845" providerId="Windows Live" clId="Web-{DC9E8500-B67F-4BC5-9110-115250463935}" dt="2025-08-21T16:03:09.174" v="547"/>
          <ac:spMkLst>
            <pc:docMk/>
            <pc:sldMk cId="2906464150" sldId="391"/>
            <ac:spMk id="3" creationId="{3AABF559-978E-FDF7-1FA8-1CE364E03F1E}"/>
          </ac:spMkLst>
        </pc:spChg>
        <pc:spChg chg="add mod">
          <ac:chgData name="Muppa Yasaswini" userId="b27f1dd036e8a845" providerId="Windows Live" clId="Web-{DC9E8500-B67F-4BC5-9110-115250463935}" dt="2025-08-21T16:03:18.112" v="552"/>
          <ac:spMkLst>
            <pc:docMk/>
            <pc:sldMk cId="2906464150" sldId="391"/>
            <ac:spMk id="8" creationId="{BB3DF61B-D7F9-C0DD-E8ED-4DC126037E3C}"/>
          </ac:spMkLst>
        </pc:spChg>
        <pc:picChg chg="add del mod ord">
          <ac:chgData name="Muppa Yasaswini" userId="b27f1dd036e8a845" providerId="Windows Live" clId="Web-{DC9E8500-B67F-4BC5-9110-115250463935}" dt="2025-08-21T16:03:18.112" v="552"/>
          <ac:picMkLst>
            <pc:docMk/>
            <pc:sldMk cId="2906464150" sldId="391"/>
            <ac:picMk id="4" creationId="{51A29F4D-3B6A-DC3B-DBB6-5885E128B55C}"/>
          </ac:picMkLst>
        </pc:picChg>
        <pc:picChg chg="add del mod">
          <ac:chgData name="Muppa Yasaswini" userId="b27f1dd036e8a845" providerId="Windows Live" clId="Web-{DC9E8500-B67F-4BC5-9110-115250463935}" dt="2025-08-21T16:03:15.283" v="551"/>
          <ac:picMkLst>
            <pc:docMk/>
            <pc:sldMk cId="2906464150" sldId="391"/>
            <ac:picMk id="5" creationId="{BECF9E7C-6FDB-EAA3-91BE-411E4DDDC8B5}"/>
          </ac:picMkLst>
        </pc:picChg>
        <pc:picChg chg="add mod">
          <ac:chgData name="Muppa Yasaswini" userId="b27f1dd036e8a845" providerId="Windows Live" clId="Web-{DC9E8500-B67F-4BC5-9110-115250463935}" dt="2025-08-21T16:03:12.783" v="550" actId="1076"/>
          <ac:picMkLst>
            <pc:docMk/>
            <pc:sldMk cId="2906464150" sldId="391"/>
            <ac:picMk id="6" creationId="{034D7085-F1CB-67AD-7237-F244BC42B212}"/>
          </ac:picMkLst>
        </pc:picChg>
      </pc:sldChg>
      <pc:sldChg chg="modSp new">
        <pc:chgData name="Muppa Yasaswini" userId="b27f1dd036e8a845" providerId="Windows Live" clId="Web-{DC9E8500-B67F-4BC5-9110-115250463935}" dt="2025-08-21T09:35:31.755" v="428" actId="20577"/>
        <pc:sldMkLst>
          <pc:docMk/>
          <pc:sldMk cId="56931026" sldId="392"/>
        </pc:sldMkLst>
        <pc:spChg chg="mod">
          <ac:chgData name="Muppa Yasaswini" userId="b27f1dd036e8a845" providerId="Windows Live" clId="Web-{DC9E8500-B67F-4BC5-9110-115250463935}" dt="2025-08-21T09:35:31.755" v="428" actId="20577"/>
          <ac:spMkLst>
            <pc:docMk/>
            <pc:sldMk cId="56931026" sldId="392"/>
            <ac:spMk id="2" creationId="{E98EDECC-2A62-A259-8635-F5FFE66DD78D}"/>
          </ac:spMkLst>
        </pc:spChg>
      </pc:sldChg>
      <pc:sldChg chg="modSp new">
        <pc:chgData name="Muppa Yasaswini" userId="b27f1dd036e8a845" providerId="Windows Live" clId="Web-{DC9E8500-B67F-4BC5-9110-115250463935}" dt="2025-08-21T09:35:56.802" v="430" actId="20577"/>
        <pc:sldMkLst>
          <pc:docMk/>
          <pc:sldMk cId="2096041564" sldId="393"/>
        </pc:sldMkLst>
        <pc:spChg chg="mod">
          <ac:chgData name="Muppa Yasaswini" userId="b27f1dd036e8a845" providerId="Windows Live" clId="Web-{DC9E8500-B67F-4BC5-9110-115250463935}" dt="2025-08-21T09:35:56.802" v="430" actId="20577"/>
          <ac:spMkLst>
            <pc:docMk/>
            <pc:sldMk cId="2096041564" sldId="393"/>
            <ac:spMk id="2" creationId="{6C4DD26D-C0C1-F0D2-6D62-8B69E342C090}"/>
          </ac:spMkLst>
        </pc:spChg>
      </pc:sldChg>
      <pc:sldChg chg="modSp new">
        <pc:chgData name="Muppa Yasaswini" userId="b27f1dd036e8a845" providerId="Windows Live" clId="Web-{DC9E8500-B67F-4BC5-9110-115250463935}" dt="2025-08-21T09:36:15.193" v="432" actId="20577"/>
        <pc:sldMkLst>
          <pc:docMk/>
          <pc:sldMk cId="2269880627" sldId="394"/>
        </pc:sldMkLst>
        <pc:spChg chg="mod">
          <ac:chgData name="Muppa Yasaswini" userId="b27f1dd036e8a845" providerId="Windows Live" clId="Web-{DC9E8500-B67F-4BC5-9110-115250463935}" dt="2025-08-21T09:36:15.193" v="432" actId="20577"/>
          <ac:spMkLst>
            <pc:docMk/>
            <pc:sldMk cId="2269880627" sldId="394"/>
            <ac:spMk id="2" creationId="{49E7891F-498D-14EC-3F06-24041678A9B5}"/>
          </ac:spMkLst>
        </pc:spChg>
      </pc:sldChg>
      <pc:sldChg chg="modSp new">
        <pc:chgData name="Muppa Yasaswini" userId="b27f1dd036e8a845" providerId="Windows Live" clId="Web-{DC9E8500-B67F-4BC5-9110-115250463935}" dt="2025-08-21T09:36:33.693" v="434" actId="20577"/>
        <pc:sldMkLst>
          <pc:docMk/>
          <pc:sldMk cId="400652858" sldId="395"/>
        </pc:sldMkLst>
        <pc:spChg chg="mod">
          <ac:chgData name="Muppa Yasaswini" userId="b27f1dd036e8a845" providerId="Windows Live" clId="Web-{DC9E8500-B67F-4BC5-9110-115250463935}" dt="2025-08-21T09:36:33.693" v="434" actId="20577"/>
          <ac:spMkLst>
            <pc:docMk/>
            <pc:sldMk cId="400652858" sldId="395"/>
            <ac:spMk id="2" creationId="{BCEDE800-9646-0496-C31C-9F07AA7803DE}"/>
          </ac:spMkLst>
        </pc:spChg>
      </pc:sldChg>
      <pc:sldChg chg="modSp new">
        <pc:chgData name="Muppa Yasaswini" userId="b27f1dd036e8a845" providerId="Windows Live" clId="Web-{DC9E8500-B67F-4BC5-9110-115250463935}" dt="2025-08-21T09:36:52.381" v="436" actId="20577"/>
        <pc:sldMkLst>
          <pc:docMk/>
          <pc:sldMk cId="2925063171" sldId="396"/>
        </pc:sldMkLst>
        <pc:spChg chg="mod">
          <ac:chgData name="Muppa Yasaswini" userId="b27f1dd036e8a845" providerId="Windows Live" clId="Web-{DC9E8500-B67F-4BC5-9110-115250463935}" dt="2025-08-21T09:36:52.381" v="436" actId="20577"/>
          <ac:spMkLst>
            <pc:docMk/>
            <pc:sldMk cId="2925063171" sldId="396"/>
            <ac:spMk id="2" creationId="{1C028B2F-31CE-8FF8-3483-CF9FF326ED8D}"/>
          </ac:spMkLst>
        </pc:spChg>
      </pc:sldChg>
      <pc:sldChg chg="modSp new">
        <pc:chgData name="Muppa Yasaswini" userId="b27f1dd036e8a845" providerId="Windows Live" clId="Web-{DC9E8500-B67F-4BC5-9110-115250463935}" dt="2025-08-21T09:37:56.538" v="448" actId="20577"/>
        <pc:sldMkLst>
          <pc:docMk/>
          <pc:sldMk cId="126062560" sldId="397"/>
        </pc:sldMkLst>
        <pc:spChg chg="mod">
          <ac:chgData name="Muppa Yasaswini" userId="b27f1dd036e8a845" providerId="Windows Live" clId="Web-{DC9E8500-B67F-4BC5-9110-115250463935}" dt="2025-08-21T09:37:56.538" v="448" actId="20577"/>
          <ac:spMkLst>
            <pc:docMk/>
            <pc:sldMk cId="126062560" sldId="397"/>
            <ac:spMk id="2" creationId="{92E6470A-74C1-8A28-A341-7C3C5B86E872}"/>
          </ac:spMkLst>
        </pc:spChg>
      </pc:sldChg>
      <pc:sldChg chg="modSp new">
        <pc:chgData name="Muppa Yasaswini" userId="b27f1dd036e8a845" providerId="Windows Live" clId="Web-{DC9E8500-B67F-4BC5-9110-115250463935}" dt="2025-08-21T09:38:16.866" v="449" actId="20577"/>
        <pc:sldMkLst>
          <pc:docMk/>
          <pc:sldMk cId="2865914321" sldId="398"/>
        </pc:sldMkLst>
        <pc:spChg chg="mod">
          <ac:chgData name="Muppa Yasaswini" userId="b27f1dd036e8a845" providerId="Windows Live" clId="Web-{DC9E8500-B67F-4BC5-9110-115250463935}" dt="2025-08-21T09:38:16.866" v="449" actId="20577"/>
          <ac:spMkLst>
            <pc:docMk/>
            <pc:sldMk cId="2865914321" sldId="398"/>
            <ac:spMk id="2" creationId="{E57F8CBE-DE49-1022-CBB2-07151D13386F}"/>
          </ac:spMkLst>
        </pc:spChg>
      </pc:sldChg>
      <pc:sldChg chg="modSp new">
        <pc:chgData name="Muppa Yasaswini" userId="b27f1dd036e8a845" providerId="Windows Live" clId="Web-{DC9E8500-B67F-4BC5-9110-115250463935}" dt="2025-08-21T09:38:32.538" v="450" actId="20577"/>
        <pc:sldMkLst>
          <pc:docMk/>
          <pc:sldMk cId="1019556210" sldId="399"/>
        </pc:sldMkLst>
        <pc:spChg chg="mod">
          <ac:chgData name="Muppa Yasaswini" userId="b27f1dd036e8a845" providerId="Windows Live" clId="Web-{DC9E8500-B67F-4BC5-9110-115250463935}" dt="2025-08-21T09:38:32.538" v="450" actId="20577"/>
          <ac:spMkLst>
            <pc:docMk/>
            <pc:sldMk cId="1019556210" sldId="399"/>
            <ac:spMk id="2" creationId="{B2FD4995-364F-8361-12E0-6777A8ECD88C}"/>
          </ac:spMkLst>
        </pc:spChg>
      </pc:sldChg>
      <pc:sldChg chg="modSp new">
        <pc:chgData name="Muppa Yasaswini" userId="b27f1dd036e8a845" providerId="Windows Live" clId="Web-{DC9E8500-B67F-4BC5-9110-115250463935}" dt="2025-08-21T09:39:37.570" v="454" actId="20577"/>
        <pc:sldMkLst>
          <pc:docMk/>
          <pc:sldMk cId="2853760602" sldId="400"/>
        </pc:sldMkLst>
        <pc:spChg chg="mod">
          <ac:chgData name="Muppa Yasaswini" userId="b27f1dd036e8a845" providerId="Windows Live" clId="Web-{DC9E8500-B67F-4BC5-9110-115250463935}" dt="2025-08-21T09:39:37.570" v="454" actId="20577"/>
          <ac:spMkLst>
            <pc:docMk/>
            <pc:sldMk cId="2853760602" sldId="400"/>
            <ac:spMk id="2" creationId="{A56377E9-4A13-57A5-5D69-628A59431343}"/>
          </ac:spMkLst>
        </pc:spChg>
      </pc:sldChg>
      <pc:sldChg chg="modSp new">
        <pc:chgData name="Muppa Yasaswini" userId="b27f1dd036e8a845" providerId="Windows Live" clId="Web-{DC9E8500-B67F-4BC5-9110-115250463935}" dt="2025-08-21T09:39:52.007" v="456" actId="20577"/>
        <pc:sldMkLst>
          <pc:docMk/>
          <pc:sldMk cId="4285083451" sldId="401"/>
        </pc:sldMkLst>
        <pc:spChg chg="mod">
          <ac:chgData name="Muppa Yasaswini" userId="b27f1dd036e8a845" providerId="Windows Live" clId="Web-{DC9E8500-B67F-4BC5-9110-115250463935}" dt="2025-08-21T09:39:52.007" v="456" actId="20577"/>
          <ac:spMkLst>
            <pc:docMk/>
            <pc:sldMk cId="4285083451" sldId="401"/>
            <ac:spMk id="2" creationId="{E3FF2BE5-5583-8328-E44F-A509FA584179}"/>
          </ac:spMkLst>
        </pc:spChg>
      </pc:sldChg>
      <pc:sldChg chg="addSp delSp modSp new">
        <pc:chgData name="Muppa Yasaswini" userId="b27f1dd036e8a845" providerId="Windows Live" clId="Web-{DC9E8500-B67F-4BC5-9110-115250463935}" dt="2025-08-21T09:40:15.773" v="462"/>
        <pc:sldMkLst>
          <pc:docMk/>
          <pc:sldMk cId="4237251014" sldId="402"/>
        </pc:sldMkLst>
        <pc:spChg chg="mod">
          <ac:chgData name="Muppa Yasaswini" userId="b27f1dd036e8a845" providerId="Windows Live" clId="Web-{DC9E8500-B67F-4BC5-9110-115250463935}" dt="2025-08-21T09:40:10.836" v="459" actId="20577"/>
          <ac:spMkLst>
            <pc:docMk/>
            <pc:sldMk cId="4237251014" sldId="402"/>
            <ac:spMk id="2" creationId="{94681E2D-5E91-03D7-51B4-2B8C319B57E8}"/>
          </ac:spMkLst>
        </pc:spChg>
        <pc:spChg chg="add del mod">
          <ac:chgData name="Muppa Yasaswini" userId="b27f1dd036e8a845" providerId="Windows Live" clId="Web-{DC9E8500-B67F-4BC5-9110-115250463935}" dt="2025-08-21T09:40:15.773" v="462"/>
          <ac:spMkLst>
            <pc:docMk/>
            <pc:sldMk cId="4237251014" sldId="402"/>
            <ac:spMk id="4" creationId="{16FA4697-042F-974D-F27F-2AB75C90F695}"/>
          </ac:spMkLst>
        </pc:spChg>
      </pc:sldChg>
      <pc:sldChg chg="modSp new">
        <pc:chgData name="Muppa Yasaswini" userId="b27f1dd036e8a845" providerId="Windows Live" clId="Web-{DC9E8500-B67F-4BC5-9110-115250463935}" dt="2025-08-21T09:48:01.707" v="495" actId="20577"/>
        <pc:sldMkLst>
          <pc:docMk/>
          <pc:sldMk cId="1505993760" sldId="403"/>
        </pc:sldMkLst>
        <pc:spChg chg="mod">
          <ac:chgData name="Muppa Yasaswini" userId="b27f1dd036e8a845" providerId="Windows Live" clId="Web-{DC9E8500-B67F-4BC5-9110-115250463935}" dt="2025-08-21T09:48:01.707" v="495" actId="20577"/>
          <ac:spMkLst>
            <pc:docMk/>
            <pc:sldMk cId="1505993760" sldId="403"/>
            <ac:spMk id="2" creationId="{0D175AC0-20EC-F46B-3689-4C8198DDF136}"/>
          </ac:spMkLst>
        </pc:spChg>
      </pc:sldChg>
      <pc:sldChg chg="new del">
        <pc:chgData name="Muppa Yasaswini" userId="b27f1dd036e8a845" providerId="Windows Live" clId="Web-{DC9E8500-B67F-4BC5-9110-115250463935}" dt="2025-08-21T09:57:50.587" v="532"/>
        <pc:sldMkLst>
          <pc:docMk/>
          <pc:sldMk cId="3728597986" sldId="404"/>
        </pc:sldMkLst>
      </pc:sldChg>
      <pc:sldChg chg="new del">
        <pc:chgData name="Muppa Yasaswini" userId="b27f1dd036e8a845" providerId="Windows Live" clId="Web-{DC9E8500-B67F-4BC5-9110-115250463935}" dt="2025-08-21T09:57:45.306" v="531"/>
        <pc:sldMkLst>
          <pc:docMk/>
          <pc:sldMk cId="2034029358" sldId="405"/>
        </pc:sldMkLst>
      </pc:sldChg>
      <pc:sldChg chg="modSp new">
        <pc:chgData name="Muppa Yasaswini" userId="b27f1dd036e8a845" providerId="Windows Live" clId="Web-{DC9E8500-B67F-4BC5-9110-115250463935}" dt="2025-08-21T09:48:43.832" v="499" actId="20577"/>
        <pc:sldMkLst>
          <pc:docMk/>
          <pc:sldMk cId="1702971257" sldId="406"/>
        </pc:sldMkLst>
        <pc:spChg chg="mod">
          <ac:chgData name="Muppa Yasaswini" userId="b27f1dd036e8a845" providerId="Windows Live" clId="Web-{DC9E8500-B67F-4BC5-9110-115250463935}" dt="2025-08-21T09:48:43.832" v="499" actId="20577"/>
          <ac:spMkLst>
            <pc:docMk/>
            <pc:sldMk cId="1702971257" sldId="406"/>
            <ac:spMk id="2" creationId="{551EA2F2-D6D6-D6D5-2D5F-E66AC5DF9D6B}"/>
          </ac:spMkLst>
        </pc:spChg>
      </pc:sldChg>
      <pc:sldChg chg="modSp new">
        <pc:chgData name="Muppa Yasaswini" userId="b27f1dd036e8a845" providerId="Windows Live" clId="Web-{DC9E8500-B67F-4BC5-9110-115250463935}" dt="2025-08-21T09:49:14.301" v="509" actId="20577"/>
        <pc:sldMkLst>
          <pc:docMk/>
          <pc:sldMk cId="372578337" sldId="407"/>
        </pc:sldMkLst>
        <pc:spChg chg="mod">
          <ac:chgData name="Muppa Yasaswini" userId="b27f1dd036e8a845" providerId="Windows Live" clId="Web-{DC9E8500-B67F-4BC5-9110-115250463935}" dt="2025-08-21T09:49:14.301" v="509" actId="20577"/>
          <ac:spMkLst>
            <pc:docMk/>
            <pc:sldMk cId="372578337" sldId="407"/>
            <ac:spMk id="2" creationId="{DA070A92-B90E-4022-A235-0ECA47D02E61}"/>
          </ac:spMkLst>
        </pc:spChg>
      </pc:sldChg>
      <pc:sldChg chg="modSp new">
        <pc:chgData name="Muppa Yasaswini" userId="b27f1dd036e8a845" providerId="Windows Live" clId="Web-{DC9E8500-B67F-4BC5-9110-115250463935}" dt="2025-08-21T09:49:54.473" v="514" actId="20577"/>
        <pc:sldMkLst>
          <pc:docMk/>
          <pc:sldMk cId="1042463552" sldId="408"/>
        </pc:sldMkLst>
        <pc:spChg chg="mod">
          <ac:chgData name="Muppa Yasaswini" userId="b27f1dd036e8a845" providerId="Windows Live" clId="Web-{DC9E8500-B67F-4BC5-9110-115250463935}" dt="2025-08-21T09:49:54.473" v="514" actId="20577"/>
          <ac:spMkLst>
            <pc:docMk/>
            <pc:sldMk cId="1042463552" sldId="408"/>
            <ac:spMk id="2" creationId="{5BC6782A-0314-F598-A3AC-C20E593B8740}"/>
          </ac:spMkLst>
        </pc:spChg>
      </pc:sldChg>
      <pc:sldChg chg="modSp new">
        <pc:chgData name="Muppa Yasaswini" userId="b27f1dd036e8a845" providerId="Windows Live" clId="Web-{DC9E8500-B67F-4BC5-9110-115250463935}" dt="2025-08-21T09:50:54.724" v="524" actId="20577"/>
        <pc:sldMkLst>
          <pc:docMk/>
          <pc:sldMk cId="3710516547" sldId="409"/>
        </pc:sldMkLst>
        <pc:spChg chg="mod">
          <ac:chgData name="Muppa Yasaswini" userId="b27f1dd036e8a845" providerId="Windows Live" clId="Web-{DC9E8500-B67F-4BC5-9110-115250463935}" dt="2025-08-21T09:50:54.724" v="524" actId="20577"/>
          <ac:spMkLst>
            <pc:docMk/>
            <pc:sldMk cId="3710516547" sldId="409"/>
            <ac:spMk id="2" creationId="{998D818C-A10B-87AB-DB5D-42CD4606F648}"/>
          </ac:spMkLst>
        </pc:spChg>
      </pc:sldChg>
      <pc:sldChg chg="modSp new">
        <pc:chgData name="Muppa Yasaswini" userId="b27f1dd036e8a845" providerId="Windows Live" clId="Web-{DC9E8500-B67F-4BC5-9110-115250463935}" dt="2025-08-21T09:57:36.368" v="530" actId="20577"/>
        <pc:sldMkLst>
          <pc:docMk/>
          <pc:sldMk cId="3741246470" sldId="410"/>
        </pc:sldMkLst>
        <pc:spChg chg="mod">
          <ac:chgData name="Muppa Yasaswini" userId="b27f1dd036e8a845" providerId="Windows Live" clId="Web-{DC9E8500-B67F-4BC5-9110-115250463935}" dt="2025-08-21T09:57:36.368" v="530" actId="20577"/>
          <ac:spMkLst>
            <pc:docMk/>
            <pc:sldMk cId="3741246470" sldId="410"/>
            <ac:spMk id="2" creationId="{A213574C-35E5-B9EB-E937-431254BE57A3}"/>
          </ac:spMkLst>
        </pc:spChg>
      </pc:sldChg>
      <pc:sldMasterChg chg="del delSldLayout">
        <pc:chgData name="Muppa Yasaswini" userId="b27f1dd036e8a845" providerId="Windows Live" clId="Web-{DC9E8500-B67F-4BC5-9110-115250463935}" dt="2025-08-21T07:17:41.476" v="0"/>
        <pc:sldMasterMkLst>
          <pc:docMk/>
          <pc:sldMasterMk cId="480666460" sldId="2147484034"/>
        </pc:sldMasterMkLst>
        <pc:sldLayoutChg chg="del">
          <pc:chgData name="Muppa Yasaswini" userId="b27f1dd036e8a845" providerId="Windows Live" clId="Web-{DC9E8500-B67F-4BC5-9110-115250463935}" dt="2025-08-21T07:17:41.476" v="0"/>
          <pc:sldLayoutMkLst>
            <pc:docMk/>
            <pc:sldMasterMk cId="480666460" sldId="2147484034"/>
            <pc:sldLayoutMk cId="1233978193" sldId="2147484035"/>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952694737" sldId="2147484036"/>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4171722728" sldId="2147484037"/>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999736734" sldId="2147484038"/>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074201303" sldId="2147484039"/>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630324526" sldId="2147484040"/>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253799754" sldId="2147484041"/>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669088578" sldId="2147484042"/>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550874176" sldId="2147484043"/>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702388258" sldId="2147484044"/>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113938274" sldId="2147484045"/>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580118829" sldId="2147484046"/>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394677643" sldId="2147484047"/>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4087512268" sldId="2147484048"/>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706747203" sldId="2147484049"/>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559516489" sldId="2147484050"/>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759930798" sldId="2147484051"/>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749801885" sldId="2147484052"/>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977511821" sldId="2147484053"/>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369162836" sldId="2147484054"/>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206596768" sldId="2147484055"/>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653864334" sldId="2147484056"/>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840555276" sldId="2147484057"/>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62893029" sldId="2147484058"/>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870693687" sldId="2147484059"/>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796488164" sldId="2147484060"/>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780264514" sldId="2147484061"/>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936979002" sldId="2147484062"/>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11906330" sldId="2147484063"/>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636590750" sldId="2147484064"/>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580459618" sldId="2147484065"/>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011500847" sldId="2147484066"/>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457437337" sldId="2147484067"/>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35871037" sldId="2147484068"/>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911542925" sldId="2147484069"/>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851776363" sldId="2147484070"/>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2094428455" sldId="2147484071"/>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469994023" sldId="2147484072"/>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650251602" sldId="2147484073"/>
          </pc:sldLayoutMkLst>
        </pc:sldLayoutChg>
        <pc:sldLayoutChg chg="del">
          <pc:chgData name="Muppa Yasaswini" userId="b27f1dd036e8a845" providerId="Windows Live" clId="Web-{DC9E8500-B67F-4BC5-9110-115250463935}" dt="2025-08-21T07:17:41.476" v="0"/>
          <pc:sldLayoutMkLst>
            <pc:docMk/>
            <pc:sldMasterMk cId="480666460" sldId="2147484034"/>
            <pc:sldLayoutMk cId="1007743400" sldId="2147484074"/>
          </pc:sldLayoutMkLst>
        </pc:sldLayoutChg>
      </pc:sldMasterChg>
      <pc:sldMasterChg chg="add del addSldLayout delSldLayout modSldLayout">
        <pc:chgData name="Muppa Yasaswini" userId="b27f1dd036e8a845" providerId="Windows Live" clId="Web-{DC9E8500-B67F-4BC5-9110-115250463935}" dt="2025-08-21T07:18:01.430" v="1"/>
        <pc:sldMasterMkLst>
          <pc:docMk/>
          <pc:sldMasterMk cId="1202703928" sldId="2147484075"/>
        </pc:sldMasterMkLst>
        <pc:sldLayoutChg chg="add del mod replId">
          <pc:chgData name="Muppa Yasaswini" userId="b27f1dd036e8a845" providerId="Windows Live" clId="Web-{DC9E8500-B67F-4BC5-9110-115250463935}" dt="2025-08-21T07:18:01.430" v="1"/>
          <pc:sldLayoutMkLst>
            <pc:docMk/>
            <pc:sldMasterMk cId="1202703928" sldId="2147484075"/>
            <pc:sldLayoutMk cId="384001213" sldId="2147484076"/>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177688338" sldId="2147484077"/>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1387598821" sldId="2147484078"/>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60198329" sldId="2147484079"/>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337516560" sldId="2147484080"/>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1390439227" sldId="2147484081"/>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049760349" sldId="2147484082"/>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572392572" sldId="2147484083"/>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622453794" sldId="2147484084"/>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719728861" sldId="2147484085"/>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227741616" sldId="2147484086"/>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700948528" sldId="2147484087"/>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529873908" sldId="2147484088"/>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565577443" sldId="2147484089"/>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075287960" sldId="2147484090"/>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728037164" sldId="2147484091"/>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809280259" sldId="2147484092"/>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956164298" sldId="2147484093"/>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921978398" sldId="2147484094"/>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1290464544" sldId="2147484095"/>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54230304" sldId="2147484096"/>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610969256" sldId="2147484097"/>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755793219" sldId="2147484098"/>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345735062" sldId="2147484099"/>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026016115" sldId="2147484100"/>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069798792" sldId="2147484101"/>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788283487" sldId="2147484102"/>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184898844" sldId="2147484103"/>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558462197" sldId="2147484104"/>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391675671" sldId="2147484105"/>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513840853" sldId="2147484106"/>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1036010728" sldId="2147484107"/>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930625907" sldId="2147484108"/>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271030240" sldId="2147484109"/>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4277502588" sldId="2147484110"/>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3195717130" sldId="2147484111"/>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877305617" sldId="2147484112"/>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387693075" sldId="2147484113"/>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1877348080" sldId="2147484114"/>
          </pc:sldLayoutMkLst>
        </pc:sldLayoutChg>
        <pc:sldLayoutChg chg="add del mod replId">
          <pc:chgData name="Muppa Yasaswini" userId="b27f1dd036e8a845" providerId="Windows Live" clId="Web-{DC9E8500-B67F-4BC5-9110-115250463935}" dt="2025-08-21T07:18:01.430" v="1"/>
          <pc:sldLayoutMkLst>
            <pc:docMk/>
            <pc:sldMasterMk cId="1202703928" sldId="2147484075"/>
            <pc:sldLayoutMk cId="2858099564" sldId="2147484115"/>
          </pc:sldLayoutMkLst>
        </pc:sldLayoutChg>
      </pc:sldMasterChg>
      <pc:sldMasterChg chg="add del addSldLayout delSldLayout modSldLayout">
        <pc:chgData name="Muppa Yasaswini" userId="b27f1dd036e8a845" providerId="Windows Live" clId="Web-{DC9E8500-B67F-4BC5-9110-115250463935}" dt="2025-08-21T07:18:18.586" v="2"/>
        <pc:sldMasterMkLst>
          <pc:docMk/>
          <pc:sldMasterMk cId="1320535211" sldId="2147484116"/>
        </pc:sldMasterMkLst>
        <pc:sldLayoutChg chg="add del mod replId">
          <pc:chgData name="Muppa Yasaswini" userId="b27f1dd036e8a845" providerId="Windows Live" clId="Web-{DC9E8500-B67F-4BC5-9110-115250463935}" dt="2025-08-21T07:18:18.586" v="2"/>
          <pc:sldLayoutMkLst>
            <pc:docMk/>
            <pc:sldMasterMk cId="1320535211" sldId="2147484116"/>
            <pc:sldLayoutMk cId="350639671" sldId="2147484117"/>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2188259213" sldId="2147484118"/>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390057258" sldId="2147484119"/>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4062552655" sldId="2147484120"/>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701098072" sldId="2147484121"/>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4274259284" sldId="2147484122"/>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224738022" sldId="2147484123"/>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373336800" sldId="2147484124"/>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771008828" sldId="2147484125"/>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149957745" sldId="2147484126"/>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402948087" sldId="2147484127"/>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816866715" sldId="2147484128"/>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2743430390" sldId="2147484129"/>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826037648" sldId="2147484130"/>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798389247" sldId="2147484131"/>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825439074" sldId="2147484132"/>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431096830" sldId="2147484133"/>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727653039" sldId="2147484134"/>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724602765" sldId="2147484135"/>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2882750240" sldId="2147484136"/>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791894586" sldId="2147484137"/>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559729071" sldId="2147484138"/>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2093403730" sldId="2147484139"/>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4044496144" sldId="2147484140"/>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580528593" sldId="2147484141"/>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804223621" sldId="2147484142"/>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448971909" sldId="2147484143"/>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090728142" sldId="2147484144"/>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41960752" sldId="2147484145"/>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507989737" sldId="2147484146"/>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728303522" sldId="2147484147"/>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1404368653" sldId="2147484148"/>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2675428707" sldId="2147484149"/>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4278954094" sldId="2147484150"/>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94160659" sldId="2147484151"/>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475817313" sldId="2147484152"/>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673524086" sldId="2147484153"/>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2044906754" sldId="2147484154"/>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239956386" sldId="2147484155"/>
          </pc:sldLayoutMkLst>
        </pc:sldLayoutChg>
        <pc:sldLayoutChg chg="add del mod replId">
          <pc:chgData name="Muppa Yasaswini" userId="b27f1dd036e8a845" providerId="Windows Live" clId="Web-{DC9E8500-B67F-4BC5-9110-115250463935}" dt="2025-08-21T07:18:18.586" v="2"/>
          <pc:sldLayoutMkLst>
            <pc:docMk/>
            <pc:sldMasterMk cId="1320535211" sldId="2147484116"/>
            <pc:sldLayoutMk cId="3655068355" sldId="2147484156"/>
          </pc:sldLayoutMkLst>
        </pc:sldLayoutChg>
      </pc:sldMasterChg>
      <pc:sldMasterChg chg="add del addSldLayout delSldLayout modSldLayout">
        <pc:chgData name="Muppa Yasaswini" userId="b27f1dd036e8a845" providerId="Windows Live" clId="Web-{DC9E8500-B67F-4BC5-9110-115250463935}" dt="2025-08-21T07:18:40.977" v="3"/>
        <pc:sldMasterMkLst>
          <pc:docMk/>
          <pc:sldMasterMk cId="2267915042" sldId="2147484157"/>
        </pc:sldMasterMkLst>
        <pc:sldLayoutChg chg="add del mod replId">
          <pc:chgData name="Muppa Yasaswini" userId="b27f1dd036e8a845" providerId="Windows Live" clId="Web-{DC9E8500-B67F-4BC5-9110-115250463935}" dt="2025-08-21T07:18:40.977" v="3"/>
          <pc:sldLayoutMkLst>
            <pc:docMk/>
            <pc:sldMasterMk cId="2267915042" sldId="2147484157"/>
            <pc:sldLayoutMk cId="3410419989" sldId="2147484158"/>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442361357" sldId="2147484159"/>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811359720" sldId="2147484160"/>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689821466" sldId="2147484161"/>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768384471" sldId="2147484162"/>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942073949" sldId="2147484163"/>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19361998" sldId="2147484164"/>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189285789" sldId="2147484165"/>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66360367" sldId="2147484166"/>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190968535" sldId="2147484167"/>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963320435" sldId="2147484168"/>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35015378" sldId="2147484169"/>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438223223" sldId="2147484170"/>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694804236" sldId="2147484171"/>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659211766" sldId="2147484172"/>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466553426" sldId="2147484173"/>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4094181244" sldId="2147484174"/>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587210936" sldId="2147484175"/>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710156978" sldId="2147484176"/>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199488877" sldId="2147484177"/>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916497005" sldId="2147484178"/>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472345463" sldId="2147484179"/>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025368466" sldId="2147484180"/>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818824606" sldId="2147484181"/>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156834194" sldId="2147484182"/>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034896326" sldId="2147484183"/>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123240303" sldId="2147484184"/>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731971502" sldId="2147484185"/>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60330875" sldId="2147484186"/>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4244275961" sldId="2147484187"/>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61096815" sldId="2147484188"/>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094499975" sldId="2147484189"/>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475767590" sldId="2147484190"/>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201228384" sldId="2147484191"/>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572694013" sldId="2147484192"/>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301045613" sldId="2147484193"/>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314246516" sldId="2147484194"/>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531637481" sldId="2147484195"/>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2622218474" sldId="2147484196"/>
          </pc:sldLayoutMkLst>
        </pc:sldLayoutChg>
        <pc:sldLayoutChg chg="add del mod replId">
          <pc:chgData name="Muppa Yasaswini" userId="b27f1dd036e8a845" providerId="Windows Live" clId="Web-{DC9E8500-B67F-4BC5-9110-115250463935}" dt="2025-08-21T07:18:40.977" v="3"/>
          <pc:sldLayoutMkLst>
            <pc:docMk/>
            <pc:sldMasterMk cId="2267915042" sldId="2147484157"/>
            <pc:sldLayoutMk cId="1649160457" sldId="2147484197"/>
          </pc:sldLayoutMkLst>
        </pc:sldLayoutChg>
      </pc:sldMasterChg>
      <pc:sldMasterChg chg="add addSldLayout modSldLayout">
        <pc:chgData name="Muppa Yasaswini" userId="b27f1dd036e8a845" providerId="Windows Live" clId="Web-{DC9E8500-B67F-4BC5-9110-115250463935}" dt="2025-08-21T07:18:40.977" v="3"/>
        <pc:sldMasterMkLst>
          <pc:docMk/>
          <pc:sldMasterMk cId="419130086" sldId="2147484198"/>
        </pc:sldMasterMkLst>
        <pc:sldLayoutChg chg="add mod replId">
          <pc:chgData name="Muppa Yasaswini" userId="b27f1dd036e8a845" providerId="Windows Live" clId="Web-{DC9E8500-B67F-4BC5-9110-115250463935}" dt="2025-08-21T07:18:40.977" v="3"/>
          <pc:sldLayoutMkLst>
            <pc:docMk/>
            <pc:sldMasterMk cId="419130086" sldId="2147484198"/>
            <pc:sldLayoutMk cId="1230176413" sldId="2147484199"/>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575246657" sldId="2147484200"/>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606034656" sldId="2147484201"/>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50256825" sldId="2147484202"/>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716056013" sldId="2147484203"/>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610383295" sldId="2147484204"/>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491046659" sldId="2147484205"/>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823940460" sldId="2147484206"/>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894743681" sldId="2147484207"/>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4060726219" sldId="2147484208"/>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046768553" sldId="2147484209"/>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094857028" sldId="2147484210"/>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245143525" sldId="2147484211"/>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071759007" sldId="2147484212"/>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384553341" sldId="2147484213"/>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576559917" sldId="2147484214"/>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576661300" sldId="2147484215"/>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949663578" sldId="2147484216"/>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037700404" sldId="2147484217"/>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736709210" sldId="2147484218"/>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695117756" sldId="2147484219"/>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825703092" sldId="2147484220"/>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855657203" sldId="2147484221"/>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564209621" sldId="2147484222"/>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334299076" sldId="2147484223"/>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222406052" sldId="2147484224"/>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619501489" sldId="2147484225"/>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4287122612" sldId="2147484226"/>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89976158" sldId="2147484227"/>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718097407" sldId="2147484228"/>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975527997" sldId="2147484229"/>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921042941" sldId="2147484230"/>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223333117" sldId="2147484231"/>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830780588" sldId="2147484232"/>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370680039" sldId="2147484233"/>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478379512" sldId="2147484234"/>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451407521" sldId="2147484235"/>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394611188" sldId="2147484236"/>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2740128811" sldId="2147484237"/>
          </pc:sldLayoutMkLst>
        </pc:sldLayoutChg>
        <pc:sldLayoutChg chg="add mod replId">
          <pc:chgData name="Muppa Yasaswini" userId="b27f1dd036e8a845" providerId="Windows Live" clId="Web-{DC9E8500-B67F-4BC5-9110-115250463935}" dt="2025-08-21T07:18:40.977" v="3"/>
          <pc:sldLayoutMkLst>
            <pc:docMk/>
            <pc:sldMasterMk cId="419130086" sldId="2147484198"/>
            <pc:sldLayoutMk cId="119918258" sldId="2147484238"/>
          </pc:sldLayoutMkLst>
        </pc:sldLayoutChg>
      </pc:sldMasterChg>
    </pc:docChg>
  </pc:docChgLst>
  <pc:docChgLst>
    <pc:chgData name="Muppa Yasaswini" userId="b27f1dd036e8a845" providerId="Windows Live" clId="Web-{2C9AE71D-B1FC-FC22-5AB4-AF5732FEEB7D}"/>
    <pc:docChg chg="addSld delSld modSld">
      <pc:chgData name="Muppa Yasaswini" userId="b27f1dd036e8a845" providerId="Windows Live" clId="Web-{2C9AE71D-B1FC-FC22-5AB4-AF5732FEEB7D}" dt="2025-08-21T17:28:22.532" v="241"/>
      <pc:docMkLst>
        <pc:docMk/>
      </pc:docMkLst>
      <pc:sldChg chg="addSp delSp modSp">
        <pc:chgData name="Muppa Yasaswini" userId="b27f1dd036e8a845" providerId="Windows Live" clId="Web-{2C9AE71D-B1FC-FC22-5AB4-AF5732FEEB7D}" dt="2025-08-21T17:28:22.532" v="241"/>
        <pc:sldMkLst>
          <pc:docMk/>
          <pc:sldMk cId="2721087628" sldId="307"/>
        </pc:sldMkLst>
        <pc:spChg chg="del">
          <ac:chgData name="Muppa Yasaswini" userId="b27f1dd036e8a845" providerId="Windows Live" clId="Web-{2C9AE71D-B1FC-FC22-5AB4-AF5732FEEB7D}" dt="2025-08-21T17:28:22.532" v="241"/>
          <ac:spMkLst>
            <pc:docMk/>
            <pc:sldMk cId="2721087628" sldId="307"/>
            <ac:spMk id="3" creationId="{9D7BEED8-DF65-B24B-AD87-01E0E4F870A7}"/>
          </ac:spMkLst>
        </pc:spChg>
        <pc:spChg chg="add del mod">
          <ac:chgData name="Muppa Yasaswini" userId="b27f1dd036e8a845" providerId="Windows Live" clId="Web-{2C9AE71D-B1FC-FC22-5AB4-AF5732FEEB7D}" dt="2025-08-21T17:28:15.563" v="240"/>
          <ac:spMkLst>
            <pc:docMk/>
            <pc:sldMk cId="2721087628" sldId="307"/>
            <ac:spMk id="5" creationId="{E2A54EBA-7E5B-E729-ED2D-30F9D4A9BDEF}"/>
          </ac:spMkLst>
        </pc:spChg>
        <pc:spChg chg="add del mod">
          <ac:chgData name="Muppa Yasaswini" userId="b27f1dd036e8a845" providerId="Windows Live" clId="Web-{2C9AE71D-B1FC-FC22-5AB4-AF5732FEEB7D}" dt="2025-08-21T17:28:12.735" v="239"/>
          <ac:spMkLst>
            <pc:docMk/>
            <pc:sldMk cId="2721087628" sldId="307"/>
            <ac:spMk id="8" creationId="{C9DEB03E-02FF-B965-75CD-3F14C29FF346}"/>
          </ac:spMkLst>
        </pc:spChg>
        <pc:spChg chg="add mod">
          <ac:chgData name="Muppa Yasaswini" userId="b27f1dd036e8a845" providerId="Windows Live" clId="Web-{2C9AE71D-B1FC-FC22-5AB4-AF5732FEEB7D}" dt="2025-08-21T17:28:22.532" v="241"/>
          <ac:spMkLst>
            <pc:docMk/>
            <pc:sldMk cId="2721087628" sldId="307"/>
            <ac:spMk id="10" creationId="{40E22587-AFA9-FB75-3A83-F54A86052951}"/>
          </ac:spMkLst>
        </pc:spChg>
        <pc:picChg chg="del mod">
          <ac:chgData name="Muppa Yasaswini" userId="b27f1dd036e8a845" providerId="Windows Live" clId="Web-{2C9AE71D-B1FC-FC22-5AB4-AF5732FEEB7D}" dt="2025-08-21T17:28:08.282" v="238"/>
          <ac:picMkLst>
            <pc:docMk/>
            <pc:sldMk cId="2721087628" sldId="307"/>
            <ac:picMk id="6" creationId="{B3372E24-5B60-CC11-4E81-74F7854908C2}"/>
          </ac:picMkLst>
        </pc:picChg>
        <pc:picChg chg="del">
          <ac:chgData name="Muppa Yasaswini" userId="b27f1dd036e8a845" providerId="Windows Live" clId="Web-{2C9AE71D-B1FC-FC22-5AB4-AF5732FEEB7D}" dt="2025-08-21T17:28:03.876" v="237"/>
          <ac:picMkLst>
            <pc:docMk/>
            <pc:sldMk cId="2721087628" sldId="307"/>
            <ac:picMk id="16" creationId="{4AE62386-D90A-2E0C-3018-65CD8DCC3155}"/>
          </ac:picMkLst>
        </pc:picChg>
      </pc:sldChg>
      <pc:sldChg chg="del">
        <pc:chgData name="Muppa Yasaswini" userId="b27f1dd036e8a845" providerId="Windows Live" clId="Web-{2C9AE71D-B1FC-FC22-5AB4-AF5732FEEB7D}" dt="2025-08-21T17:08:50.798" v="74"/>
        <pc:sldMkLst>
          <pc:docMk/>
          <pc:sldMk cId="264852664" sldId="318"/>
        </pc:sldMkLst>
      </pc:sldChg>
      <pc:sldChg chg="del">
        <pc:chgData name="Muppa Yasaswini" userId="b27f1dd036e8a845" providerId="Windows Live" clId="Web-{2C9AE71D-B1FC-FC22-5AB4-AF5732FEEB7D}" dt="2025-08-21T17:22:49.725" v="197"/>
        <pc:sldMkLst>
          <pc:docMk/>
          <pc:sldMk cId="608309448" sldId="331"/>
        </pc:sldMkLst>
      </pc:sldChg>
      <pc:sldChg chg="addSp delSp modSp del">
        <pc:chgData name="Muppa Yasaswini" userId="b27f1dd036e8a845" providerId="Windows Live" clId="Web-{2C9AE71D-B1FC-FC22-5AB4-AF5732FEEB7D}" dt="2025-08-21T17:08:27.485" v="72"/>
        <pc:sldMkLst>
          <pc:docMk/>
          <pc:sldMk cId="782584656" sldId="333"/>
        </pc:sldMkLst>
        <pc:spChg chg="del">
          <ac:chgData name="Muppa Yasaswini" userId="b27f1dd036e8a845" providerId="Windows Live" clId="Web-{2C9AE71D-B1FC-FC22-5AB4-AF5732FEEB7D}" dt="2025-08-21T17:08:14.922" v="69"/>
          <ac:spMkLst>
            <pc:docMk/>
            <pc:sldMk cId="782584656" sldId="333"/>
            <ac:spMk id="2" creationId="{484A0BDF-C176-1587-9F61-65EC856C1FE2}"/>
          </ac:spMkLst>
        </pc:spChg>
        <pc:spChg chg="add mod">
          <ac:chgData name="Muppa Yasaswini" userId="b27f1dd036e8a845" providerId="Windows Live" clId="Web-{2C9AE71D-B1FC-FC22-5AB4-AF5732FEEB7D}" dt="2025-08-21T17:08:14.735" v="67"/>
          <ac:spMkLst>
            <pc:docMk/>
            <pc:sldMk cId="782584656" sldId="333"/>
            <ac:spMk id="4" creationId="{42508B9F-DF51-ADBA-E474-D30605D2F640}"/>
          </ac:spMkLst>
        </pc:spChg>
        <pc:spChg chg="add mod">
          <ac:chgData name="Muppa Yasaswini" userId="b27f1dd036e8a845" providerId="Windows Live" clId="Web-{2C9AE71D-B1FC-FC22-5AB4-AF5732FEEB7D}" dt="2025-08-21T17:08:14.828" v="68"/>
          <ac:spMkLst>
            <pc:docMk/>
            <pc:sldMk cId="782584656" sldId="333"/>
            <ac:spMk id="6" creationId="{DC04D53B-B482-583A-443F-B3A5A2707F22}"/>
          </ac:spMkLst>
        </pc:spChg>
        <pc:spChg chg="add mod">
          <ac:chgData name="Muppa Yasaswini" userId="b27f1dd036e8a845" providerId="Windows Live" clId="Web-{2C9AE71D-B1FC-FC22-5AB4-AF5732FEEB7D}" dt="2025-08-21T17:08:14.922" v="69"/>
          <ac:spMkLst>
            <pc:docMk/>
            <pc:sldMk cId="782584656" sldId="333"/>
            <ac:spMk id="8" creationId="{C8F3C22E-7EDF-FE7B-9C9F-ED4E4313664A}"/>
          </ac:spMkLst>
        </pc:spChg>
        <pc:spChg chg="del">
          <ac:chgData name="Muppa Yasaswini" userId="b27f1dd036e8a845" providerId="Windows Live" clId="Web-{2C9AE71D-B1FC-FC22-5AB4-AF5732FEEB7D}" dt="2025-08-21T17:08:14.735" v="67"/>
          <ac:spMkLst>
            <pc:docMk/>
            <pc:sldMk cId="782584656" sldId="333"/>
            <ac:spMk id="38" creationId="{B3331CDB-5BE4-16A5-D89B-115B98E27BBA}"/>
          </ac:spMkLst>
        </pc:spChg>
        <pc:spChg chg="del">
          <ac:chgData name="Muppa Yasaswini" userId="b27f1dd036e8a845" providerId="Windows Live" clId="Web-{2C9AE71D-B1FC-FC22-5AB4-AF5732FEEB7D}" dt="2025-08-21T17:08:14.828" v="68"/>
          <ac:spMkLst>
            <pc:docMk/>
            <pc:sldMk cId="782584656" sldId="333"/>
            <ac:spMk id="39" creationId="{2310AE97-537B-C650-A970-91B528442E63}"/>
          </ac:spMkLst>
        </pc:spChg>
        <pc:spChg chg="mod">
          <ac:chgData name="Muppa Yasaswini" userId="b27f1dd036e8a845" providerId="Windows Live" clId="Web-{2C9AE71D-B1FC-FC22-5AB4-AF5732FEEB7D}" dt="2025-08-21T17:08:18.094" v="70" actId="20577"/>
          <ac:spMkLst>
            <pc:docMk/>
            <pc:sldMk cId="782584656" sldId="333"/>
            <ac:spMk id="42" creationId="{F3D05105-368E-FDAF-62E4-C4885A275B5D}"/>
          </ac:spMkLst>
        </pc:spChg>
        <pc:picChg chg="mod">
          <ac:chgData name="Muppa Yasaswini" userId="b27f1dd036e8a845" providerId="Windows Live" clId="Web-{2C9AE71D-B1FC-FC22-5AB4-AF5732FEEB7D}" dt="2025-08-21T17:08:22.360" v="71" actId="1076"/>
          <ac:picMkLst>
            <pc:docMk/>
            <pc:sldMk cId="782584656" sldId="333"/>
            <ac:picMk id="53" creationId="{B957CDFD-7BE7-6C79-D820-5FC0C82341B9}"/>
          </ac:picMkLst>
        </pc:picChg>
      </pc:sldChg>
      <pc:sldChg chg="del">
        <pc:chgData name="Muppa Yasaswini" userId="b27f1dd036e8a845" providerId="Windows Live" clId="Web-{2C9AE71D-B1FC-FC22-5AB4-AF5732FEEB7D}" dt="2025-08-21T17:10:58.318" v="87"/>
        <pc:sldMkLst>
          <pc:docMk/>
          <pc:sldMk cId="3905997033" sldId="336"/>
        </pc:sldMkLst>
      </pc:sldChg>
      <pc:sldChg chg="del">
        <pc:chgData name="Muppa Yasaswini" userId="b27f1dd036e8a845" providerId="Windows Live" clId="Web-{2C9AE71D-B1FC-FC22-5AB4-AF5732FEEB7D}" dt="2025-08-21T17:18:30.306" v="176"/>
        <pc:sldMkLst>
          <pc:docMk/>
          <pc:sldMk cId="962406239" sldId="347"/>
        </pc:sldMkLst>
      </pc:sldChg>
      <pc:sldChg chg="del">
        <pc:chgData name="Muppa Yasaswini" userId="b27f1dd036e8a845" providerId="Windows Live" clId="Web-{2C9AE71D-B1FC-FC22-5AB4-AF5732FEEB7D}" dt="2025-08-21T17:18:34.837" v="177"/>
        <pc:sldMkLst>
          <pc:docMk/>
          <pc:sldMk cId="3954062435" sldId="350"/>
        </pc:sldMkLst>
      </pc:sldChg>
      <pc:sldChg chg="modSp del">
        <pc:chgData name="Muppa Yasaswini" userId="b27f1dd036e8a845" providerId="Windows Live" clId="Web-{2C9AE71D-B1FC-FC22-5AB4-AF5732FEEB7D}" dt="2025-08-21T17:13:25.712" v="119"/>
        <pc:sldMkLst>
          <pc:docMk/>
          <pc:sldMk cId="70829957" sldId="353"/>
        </pc:sldMkLst>
        <pc:picChg chg="mod">
          <ac:chgData name="Muppa Yasaswini" userId="b27f1dd036e8a845" providerId="Windows Live" clId="Web-{2C9AE71D-B1FC-FC22-5AB4-AF5732FEEB7D}" dt="2025-08-21T17:13:16.884" v="118" actId="1076"/>
          <ac:picMkLst>
            <pc:docMk/>
            <pc:sldMk cId="70829957" sldId="353"/>
            <ac:picMk id="7" creationId="{795F8449-BFAB-37DF-BFCF-47135721E43F}"/>
          </ac:picMkLst>
        </pc:picChg>
      </pc:sldChg>
      <pc:sldChg chg="del">
        <pc:chgData name="Muppa Yasaswini" userId="b27f1dd036e8a845" providerId="Windows Live" clId="Web-{2C9AE71D-B1FC-FC22-5AB4-AF5732FEEB7D}" dt="2025-08-21T17:16:31.500" v="158"/>
        <pc:sldMkLst>
          <pc:docMk/>
          <pc:sldMk cId="2453595076" sldId="355"/>
        </pc:sldMkLst>
      </pc:sldChg>
      <pc:sldChg chg="del">
        <pc:chgData name="Muppa Yasaswini" userId="b27f1dd036e8a845" providerId="Windows Live" clId="Web-{2C9AE71D-B1FC-FC22-5AB4-AF5732FEEB7D}" dt="2025-08-21T17:08:59.814" v="76"/>
        <pc:sldMkLst>
          <pc:docMk/>
          <pc:sldMk cId="1105837199" sldId="358"/>
        </pc:sldMkLst>
      </pc:sldChg>
      <pc:sldChg chg="addSp delSp modSp del">
        <pc:chgData name="Muppa Yasaswini" userId="b27f1dd036e8a845" providerId="Windows Live" clId="Web-{2C9AE71D-B1FC-FC22-5AB4-AF5732FEEB7D}" dt="2025-08-21T17:18:38.478" v="178"/>
        <pc:sldMkLst>
          <pc:docMk/>
          <pc:sldMk cId="2355596905" sldId="360"/>
        </pc:sldMkLst>
        <pc:spChg chg="add mod">
          <ac:chgData name="Muppa Yasaswini" userId="b27f1dd036e8a845" providerId="Windows Live" clId="Web-{2C9AE71D-B1FC-FC22-5AB4-AF5732FEEB7D}" dt="2025-08-21T17:09:55.488" v="78"/>
          <ac:spMkLst>
            <pc:docMk/>
            <pc:sldMk cId="2355596905" sldId="360"/>
            <ac:spMk id="5" creationId="{5B8DFE66-8EE8-5E75-BD26-2989773DB7A7}"/>
          </ac:spMkLst>
        </pc:spChg>
        <pc:picChg chg="del mod">
          <ac:chgData name="Muppa Yasaswini" userId="b27f1dd036e8a845" providerId="Windows Live" clId="Web-{2C9AE71D-B1FC-FC22-5AB4-AF5732FEEB7D}" dt="2025-08-21T17:09:55.488" v="78"/>
          <ac:picMkLst>
            <pc:docMk/>
            <pc:sldMk cId="2355596905" sldId="360"/>
            <ac:picMk id="6" creationId="{374D399B-79FB-7E57-C9B4-DC20A3A1749E}"/>
          </ac:picMkLst>
        </pc:picChg>
      </pc:sldChg>
      <pc:sldChg chg="del">
        <pc:chgData name="Muppa Yasaswini" userId="b27f1dd036e8a845" providerId="Windows Live" clId="Web-{2C9AE71D-B1FC-FC22-5AB4-AF5732FEEB7D}" dt="2025-08-21T17:08:54.752" v="75"/>
        <pc:sldMkLst>
          <pc:docMk/>
          <pc:sldMk cId="1645246580" sldId="361"/>
        </pc:sldMkLst>
      </pc:sldChg>
      <pc:sldChg chg="del">
        <pc:chgData name="Muppa Yasaswini" userId="b27f1dd036e8a845" providerId="Windows Live" clId="Web-{2C9AE71D-B1FC-FC22-5AB4-AF5732FEEB7D}" dt="2025-08-21T17:08:47.001" v="73"/>
        <pc:sldMkLst>
          <pc:docMk/>
          <pc:sldMk cId="2608057698" sldId="362"/>
        </pc:sldMkLst>
      </pc:sldChg>
      <pc:sldChg chg="addSp modSp">
        <pc:chgData name="Muppa Yasaswini" userId="b27f1dd036e8a845" providerId="Windows Live" clId="Web-{2C9AE71D-B1FC-FC22-5AB4-AF5732FEEB7D}" dt="2025-08-21T17:19:53.795" v="190" actId="1076"/>
        <pc:sldMkLst>
          <pc:docMk/>
          <pc:sldMk cId="3326908982" sldId="390"/>
        </pc:sldMkLst>
        <pc:picChg chg="mod">
          <ac:chgData name="Muppa Yasaswini" userId="b27f1dd036e8a845" providerId="Windows Live" clId="Web-{2C9AE71D-B1FC-FC22-5AB4-AF5732FEEB7D}" dt="2025-08-21T17:19:53.795" v="190" actId="1076"/>
          <ac:picMkLst>
            <pc:docMk/>
            <pc:sldMk cId="3326908982" sldId="390"/>
            <ac:picMk id="4" creationId="{018ACABE-4D7E-4E67-1B5F-C6FB8FEA10DF}"/>
          </ac:picMkLst>
        </pc:picChg>
        <pc:picChg chg="add mod">
          <ac:chgData name="Muppa Yasaswini" userId="b27f1dd036e8a845" providerId="Windows Live" clId="Web-{2C9AE71D-B1FC-FC22-5AB4-AF5732FEEB7D}" dt="2025-08-21T17:19:50.763" v="189" actId="1076"/>
          <ac:picMkLst>
            <pc:docMk/>
            <pc:sldMk cId="3326908982" sldId="390"/>
            <ac:picMk id="5" creationId="{AD3F5EF6-725D-4C8D-385A-FC3E6A994B93}"/>
          </ac:picMkLst>
        </pc:picChg>
        <pc:picChg chg="mod">
          <ac:chgData name="Muppa Yasaswini" userId="b27f1dd036e8a845" providerId="Windows Live" clId="Web-{2C9AE71D-B1FC-FC22-5AB4-AF5732FEEB7D}" dt="2025-08-21T17:19:27.340" v="186" actId="1076"/>
          <ac:picMkLst>
            <pc:docMk/>
            <pc:sldMk cId="3326908982" sldId="390"/>
            <ac:picMk id="7" creationId="{ACEA1E41-93FE-43A9-917C-12D2E0881CB7}"/>
          </ac:picMkLst>
        </pc:picChg>
      </pc:sldChg>
      <pc:sldChg chg="modSp">
        <pc:chgData name="Muppa Yasaswini" userId="b27f1dd036e8a845" providerId="Windows Live" clId="Web-{2C9AE71D-B1FC-FC22-5AB4-AF5732FEEB7D}" dt="2025-08-21T17:21:34.253" v="196" actId="1076"/>
        <pc:sldMkLst>
          <pc:docMk/>
          <pc:sldMk cId="56931026" sldId="392"/>
        </pc:sldMkLst>
        <pc:spChg chg="mod">
          <ac:chgData name="Muppa Yasaswini" userId="b27f1dd036e8a845" providerId="Windows Live" clId="Web-{2C9AE71D-B1FC-FC22-5AB4-AF5732FEEB7D}" dt="2025-08-21T17:21:30.159" v="195" actId="1076"/>
          <ac:spMkLst>
            <pc:docMk/>
            <pc:sldMk cId="56931026" sldId="392"/>
            <ac:spMk id="2" creationId="{E98EDECC-2A62-A259-8635-F5FFE66DD78D}"/>
          </ac:spMkLst>
        </pc:spChg>
        <pc:picChg chg="mod">
          <ac:chgData name="Muppa Yasaswini" userId="b27f1dd036e8a845" providerId="Windows Live" clId="Web-{2C9AE71D-B1FC-FC22-5AB4-AF5732FEEB7D}" dt="2025-08-21T17:21:06.783" v="193" actId="1076"/>
          <ac:picMkLst>
            <pc:docMk/>
            <pc:sldMk cId="56931026" sldId="392"/>
            <ac:picMk id="4" creationId="{24339E48-617C-30DD-930C-2EDE7C9BFCFB}"/>
          </ac:picMkLst>
        </pc:picChg>
        <pc:picChg chg="mod">
          <ac:chgData name="Muppa Yasaswini" userId="b27f1dd036e8a845" providerId="Windows Live" clId="Web-{2C9AE71D-B1FC-FC22-5AB4-AF5732FEEB7D}" dt="2025-08-21T17:21:34.253" v="196" actId="1076"/>
          <ac:picMkLst>
            <pc:docMk/>
            <pc:sldMk cId="56931026" sldId="392"/>
            <ac:picMk id="5" creationId="{E32BC5C0-7271-45FE-AC7B-2B974CF985A9}"/>
          </ac:picMkLst>
        </pc:picChg>
      </pc:sldChg>
      <pc:sldChg chg="modSp">
        <pc:chgData name="Muppa Yasaswini" userId="b27f1dd036e8a845" providerId="Windows Live" clId="Web-{2C9AE71D-B1FC-FC22-5AB4-AF5732FEEB7D}" dt="2025-08-21T17:18:05.820" v="175" actId="1076"/>
        <pc:sldMkLst>
          <pc:docMk/>
          <pc:sldMk cId="126062560" sldId="397"/>
        </pc:sldMkLst>
        <pc:picChg chg="mod">
          <ac:chgData name="Muppa Yasaswini" userId="b27f1dd036e8a845" providerId="Windows Live" clId="Web-{2C9AE71D-B1FC-FC22-5AB4-AF5732FEEB7D}" dt="2025-08-21T17:18:05.820" v="175" actId="1076"/>
          <ac:picMkLst>
            <pc:docMk/>
            <pc:sldMk cId="126062560" sldId="397"/>
            <ac:picMk id="6" creationId="{44C4E7B8-97CD-6812-A813-E6EB202221AA}"/>
          </ac:picMkLst>
        </pc:picChg>
      </pc:sldChg>
      <pc:sldChg chg="modSp">
        <pc:chgData name="Muppa Yasaswini" userId="b27f1dd036e8a845" providerId="Windows Live" clId="Web-{2C9AE71D-B1FC-FC22-5AB4-AF5732FEEB7D}" dt="2025-08-21T17:17:52.319" v="174" actId="1076"/>
        <pc:sldMkLst>
          <pc:docMk/>
          <pc:sldMk cId="1019556210" sldId="399"/>
        </pc:sldMkLst>
        <pc:picChg chg="mod">
          <ac:chgData name="Muppa Yasaswini" userId="b27f1dd036e8a845" providerId="Windows Live" clId="Web-{2C9AE71D-B1FC-FC22-5AB4-AF5732FEEB7D}" dt="2025-08-21T17:17:50.053" v="173" actId="1076"/>
          <ac:picMkLst>
            <pc:docMk/>
            <pc:sldMk cId="1019556210" sldId="399"/>
            <ac:picMk id="10" creationId="{2A16C777-1378-FBE4-3FDD-0A62322D2869}"/>
          </ac:picMkLst>
        </pc:picChg>
        <pc:picChg chg="mod">
          <ac:chgData name="Muppa Yasaswini" userId="b27f1dd036e8a845" providerId="Windows Live" clId="Web-{2C9AE71D-B1FC-FC22-5AB4-AF5732FEEB7D}" dt="2025-08-21T17:17:52.319" v="174" actId="1076"/>
          <ac:picMkLst>
            <pc:docMk/>
            <pc:sldMk cId="1019556210" sldId="399"/>
            <ac:picMk id="11" creationId="{C64AF9D8-0EC1-743C-C5AA-5DDFBD09807A}"/>
          </ac:picMkLst>
        </pc:picChg>
      </pc:sldChg>
      <pc:sldChg chg="modSp">
        <pc:chgData name="Muppa Yasaswini" userId="b27f1dd036e8a845" providerId="Windows Live" clId="Web-{2C9AE71D-B1FC-FC22-5AB4-AF5732FEEB7D}" dt="2025-08-21T17:17:38.099" v="169" actId="1076"/>
        <pc:sldMkLst>
          <pc:docMk/>
          <pc:sldMk cId="2853760602" sldId="400"/>
        </pc:sldMkLst>
        <pc:picChg chg="mod">
          <ac:chgData name="Muppa Yasaswini" userId="b27f1dd036e8a845" providerId="Windows Live" clId="Web-{2C9AE71D-B1FC-FC22-5AB4-AF5732FEEB7D}" dt="2025-08-21T17:17:38.099" v="169" actId="1076"/>
          <ac:picMkLst>
            <pc:docMk/>
            <pc:sldMk cId="2853760602" sldId="400"/>
            <ac:picMk id="5" creationId="{301891E0-9F56-12D0-B99F-59D91FAD8DE8}"/>
          </ac:picMkLst>
        </pc:picChg>
      </pc:sldChg>
      <pc:sldChg chg="addSp delSp modSp">
        <pc:chgData name="Muppa Yasaswini" userId="b27f1dd036e8a845" providerId="Windows Live" clId="Web-{2C9AE71D-B1FC-FC22-5AB4-AF5732FEEB7D}" dt="2025-08-21T17:17:29.614" v="168" actId="1076"/>
        <pc:sldMkLst>
          <pc:docMk/>
          <pc:sldMk cId="4285083451" sldId="401"/>
        </pc:sldMkLst>
        <pc:spChg chg="mod">
          <ac:chgData name="Muppa Yasaswini" userId="b27f1dd036e8a845" providerId="Windows Live" clId="Web-{2C9AE71D-B1FC-FC22-5AB4-AF5732FEEB7D}" dt="2025-08-21T17:17:26.895" v="167" actId="1076"/>
          <ac:spMkLst>
            <pc:docMk/>
            <pc:sldMk cId="4285083451" sldId="401"/>
            <ac:spMk id="2" creationId="{E3FF2BE5-5583-8328-E44F-A509FA584179}"/>
          </ac:spMkLst>
        </pc:spChg>
        <pc:spChg chg="del">
          <ac:chgData name="Muppa Yasaswini" userId="b27f1dd036e8a845" providerId="Windows Live" clId="Web-{2C9AE71D-B1FC-FC22-5AB4-AF5732FEEB7D}" dt="2025-08-21T16:54:28.027" v="0"/>
          <ac:spMkLst>
            <pc:docMk/>
            <pc:sldMk cId="4285083451" sldId="401"/>
            <ac:spMk id="3" creationId="{77EE7492-B29D-A5DD-320E-A3F8DCBAB250}"/>
          </ac:spMkLst>
        </pc:spChg>
        <pc:picChg chg="add mod ord">
          <ac:chgData name="Muppa Yasaswini" userId="b27f1dd036e8a845" providerId="Windows Live" clId="Web-{2C9AE71D-B1FC-FC22-5AB4-AF5732FEEB7D}" dt="2025-08-21T17:16:49.142" v="159" actId="1076"/>
          <ac:picMkLst>
            <pc:docMk/>
            <pc:sldMk cId="4285083451" sldId="401"/>
            <ac:picMk id="4" creationId="{4DE4FAA1-6F58-ABFF-0733-3B6E3C8430DD}"/>
          </ac:picMkLst>
        </pc:picChg>
        <pc:picChg chg="add mod">
          <ac:chgData name="Muppa Yasaswini" userId="b27f1dd036e8a845" providerId="Windows Live" clId="Web-{2C9AE71D-B1FC-FC22-5AB4-AF5732FEEB7D}" dt="2025-08-21T17:17:13.097" v="165" actId="1076"/>
          <ac:picMkLst>
            <pc:docMk/>
            <pc:sldMk cId="4285083451" sldId="401"/>
            <ac:picMk id="5" creationId="{BA7FD595-7960-2573-40D4-2E25E7DC9E2F}"/>
          </ac:picMkLst>
        </pc:picChg>
        <pc:picChg chg="add mod">
          <ac:chgData name="Muppa Yasaswini" userId="b27f1dd036e8a845" providerId="Windows Live" clId="Web-{2C9AE71D-B1FC-FC22-5AB4-AF5732FEEB7D}" dt="2025-08-21T17:17:29.614" v="168" actId="1076"/>
          <ac:picMkLst>
            <pc:docMk/>
            <pc:sldMk cId="4285083451" sldId="401"/>
            <ac:picMk id="7" creationId="{CB8016A6-4729-344A-29E6-0505EA64563E}"/>
          </ac:picMkLst>
        </pc:picChg>
      </pc:sldChg>
      <pc:sldChg chg="addSp delSp modSp mod setBg">
        <pc:chgData name="Muppa Yasaswini" userId="b27f1dd036e8a845" providerId="Windows Live" clId="Web-{2C9AE71D-B1FC-FC22-5AB4-AF5732FEEB7D}" dt="2025-08-21T17:12:28.352" v="111" actId="1076"/>
        <pc:sldMkLst>
          <pc:docMk/>
          <pc:sldMk cId="4237251014" sldId="402"/>
        </pc:sldMkLst>
        <pc:spChg chg="mod">
          <ac:chgData name="Muppa Yasaswini" userId="b27f1dd036e8a845" providerId="Windows Live" clId="Web-{2C9AE71D-B1FC-FC22-5AB4-AF5732FEEB7D}" dt="2025-08-21T17:12:28.352" v="111" actId="1076"/>
          <ac:spMkLst>
            <pc:docMk/>
            <pc:sldMk cId="4237251014" sldId="402"/>
            <ac:spMk id="2" creationId="{94681E2D-5E91-03D7-51B4-2B8C319B57E8}"/>
          </ac:spMkLst>
        </pc:spChg>
        <pc:spChg chg="del">
          <ac:chgData name="Muppa Yasaswini" userId="b27f1dd036e8a845" providerId="Windows Live" clId="Web-{2C9AE71D-B1FC-FC22-5AB4-AF5732FEEB7D}" dt="2025-08-21T16:55:55.733" v="5"/>
          <ac:spMkLst>
            <pc:docMk/>
            <pc:sldMk cId="4237251014" sldId="402"/>
            <ac:spMk id="3" creationId="{081AF2A6-5982-274B-BC2B-AB7DEE9F2714}"/>
          </ac:spMkLst>
        </pc:spChg>
        <pc:spChg chg="add del">
          <ac:chgData name="Muppa Yasaswini" userId="b27f1dd036e8a845" providerId="Windows Live" clId="Web-{2C9AE71D-B1FC-FC22-5AB4-AF5732FEEB7D}" dt="2025-08-21T17:11:51.710" v="96"/>
          <ac:spMkLst>
            <pc:docMk/>
            <pc:sldMk cId="4237251014" sldId="402"/>
            <ac:spMk id="11" creationId="{789ADD50-8190-DE94-7224-7DA0DD33EEF8}"/>
          </ac:spMkLst>
        </pc:spChg>
        <pc:spChg chg="add del">
          <ac:chgData name="Muppa Yasaswini" userId="b27f1dd036e8a845" providerId="Windows Live" clId="Web-{2C9AE71D-B1FC-FC22-5AB4-AF5732FEEB7D}" dt="2025-08-21T17:11:54.663" v="98"/>
          <ac:spMkLst>
            <pc:docMk/>
            <pc:sldMk cId="4237251014" sldId="402"/>
            <ac:spMk id="13" creationId="{AD22A929-6A83-8AEC-257F-EDEC9963174C}"/>
          </ac:spMkLst>
        </pc:spChg>
        <pc:spChg chg="add del">
          <ac:chgData name="Muppa Yasaswini" userId="b27f1dd036e8a845" providerId="Windows Live" clId="Web-{2C9AE71D-B1FC-FC22-5AB4-AF5732FEEB7D}" dt="2025-08-21T17:12:02.898" v="102"/>
          <ac:spMkLst>
            <pc:docMk/>
            <pc:sldMk cId="4237251014" sldId="402"/>
            <ac:spMk id="15" creationId="{A1DB3F63-BC5C-4348-DD6F-E81F9E60A5BD}"/>
          </ac:spMkLst>
        </pc:spChg>
        <pc:picChg chg="add mod ord">
          <ac:chgData name="Muppa Yasaswini" userId="b27f1dd036e8a845" providerId="Windows Live" clId="Web-{2C9AE71D-B1FC-FC22-5AB4-AF5732FEEB7D}" dt="2025-08-21T17:12:02.898" v="102"/>
          <ac:picMkLst>
            <pc:docMk/>
            <pc:sldMk cId="4237251014" sldId="402"/>
            <ac:picMk id="4" creationId="{70916AF6-07FA-1C18-EDEC-9E889BC3AEE5}"/>
          </ac:picMkLst>
        </pc:picChg>
        <pc:picChg chg="add mod ord">
          <ac:chgData name="Muppa Yasaswini" userId="b27f1dd036e8a845" providerId="Windows Live" clId="Web-{2C9AE71D-B1FC-FC22-5AB4-AF5732FEEB7D}" dt="2025-08-21T17:12:10.445" v="107" actId="1076"/>
          <ac:picMkLst>
            <pc:docMk/>
            <pc:sldMk cId="4237251014" sldId="402"/>
            <ac:picMk id="5" creationId="{07673D25-21BD-4498-1E3C-A079398F5F91}"/>
          </ac:picMkLst>
        </pc:picChg>
        <pc:picChg chg="add mod">
          <ac:chgData name="Muppa Yasaswini" userId="b27f1dd036e8a845" providerId="Windows Live" clId="Web-{2C9AE71D-B1FC-FC22-5AB4-AF5732FEEB7D}" dt="2025-08-21T17:12:13.367" v="109" actId="1076"/>
          <ac:picMkLst>
            <pc:docMk/>
            <pc:sldMk cId="4237251014" sldId="402"/>
            <ac:picMk id="7" creationId="{A78C0E53-FF7F-B9D2-16DB-7D76C1EA8E08}"/>
          </ac:picMkLst>
        </pc:picChg>
      </pc:sldChg>
      <pc:sldChg chg="addSp delSp modSp">
        <pc:chgData name="Muppa Yasaswini" userId="b27f1dd036e8a845" providerId="Windows Live" clId="Web-{2C9AE71D-B1FC-FC22-5AB4-AF5732FEEB7D}" dt="2025-08-21T16:59:10.473" v="25" actId="14100"/>
        <pc:sldMkLst>
          <pc:docMk/>
          <pc:sldMk cId="1505993760" sldId="403"/>
        </pc:sldMkLst>
        <pc:spChg chg="mod">
          <ac:chgData name="Muppa Yasaswini" userId="b27f1dd036e8a845" providerId="Windows Live" clId="Web-{2C9AE71D-B1FC-FC22-5AB4-AF5732FEEB7D}" dt="2025-08-21T16:58:17.830" v="20" actId="20577"/>
          <ac:spMkLst>
            <pc:docMk/>
            <pc:sldMk cId="1505993760" sldId="403"/>
            <ac:spMk id="2" creationId="{0D175AC0-20EC-F46B-3689-4C8198DDF136}"/>
          </ac:spMkLst>
        </pc:spChg>
        <pc:spChg chg="del">
          <ac:chgData name="Muppa Yasaswini" userId="b27f1dd036e8a845" providerId="Windows Live" clId="Web-{2C9AE71D-B1FC-FC22-5AB4-AF5732FEEB7D}" dt="2025-08-21T16:57:48.267" v="16"/>
          <ac:spMkLst>
            <pc:docMk/>
            <pc:sldMk cId="1505993760" sldId="403"/>
            <ac:spMk id="3" creationId="{28426B4B-5305-6727-7A0A-3C8DB012AAAC}"/>
          </ac:spMkLst>
        </pc:spChg>
        <pc:picChg chg="add mod ord">
          <ac:chgData name="Muppa Yasaswini" userId="b27f1dd036e8a845" providerId="Windows Live" clId="Web-{2C9AE71D-B1FC-FC22-5AB4-AF5732FEEB7D}" dt="2025-08-21T16:58:36.752" v="22" actId="1076"/>
          <ac:picMkLst>
            <pc:docMk/>
            <pc:sldMk cId="1505993760" sldId="403"/>
            <ac:picMk id="4" creationId="{E12132D4-ECF7-4776-3120-840562450242}"/>
          </ac:picMkLst>
        </pc:picChg>
        <pc:picChg chg="add mod">
          <ac:chgData name="Muppa Yasaswini" userId="b27f1dd036e8a845" providerId="Windows Live" clId="Web-{2C9AE71D-B1FC-FC22-5AB4-AF5732FEEB7D}" dt="2025-08-21T16:59:10.473" v="25" actId="14100"/>
          <ac:picMkLst>
            <pc:docMk/>
            <pc:sldMk cId="1505993760" sldId="403"/>
            <ac:picMk id="5" creationId="{6BFF50C2-F292-D400-A840-B117E1B7A3D2}"/>
          </ac:picMkLst>
        </pc:picChg>
      </pc:sldChg>
      <pc:sldChg chg="addSp delSp modSp">
        <pc:chgData name="Muppa Yasaswini" userId="b27f1dd036e8a845" providerId="Windows Live" clId="Web-{2C9AE71D-B1FC-FC22-5AB4-AF5732FEEB7D}" dt="2025-08-21T17:13:04.556" v="117" actId="1076"/>
        <pc:sldMkLst>
          <pc:docMk/>
          <pc:sldMk cId="1702971257" sldId="406"/>
        </pc:sldMkLst>
        <pc:spChg chg="mod">
          <ac:chgData name="Muppa Yasaswini" userId="b27f1dd036e8a845" providerId="Windows Live" clId="Web-{2C9AE71D-B1FC-FC22-5AB4-AF5732FEEB7D}" dt="2025-08-21T17:12:56.899" v="114" actId="1076"/>
          <ac:spMkLst>
            <pc:docMk/>
            <pc:sldMk cId="1702971257" sldId="406"/>
            <ac:spMk id="2" creationId="{551EA2F2-D6D6-D6D5-2D5F-E66AC5DF9D6B}"/>
          </ac:spMkLst>
        </pc:spChg>
        <pc:spChg chg="del">
          <ac:chgData name="Muppa Yasaswini" userId="b27f1dd036e8a845" providerId="Windows Live" clId="Web-{2C9AE71D-B1FC-FC22-5AB4-AF5732FEEB7D}" dt="2025-08-21T16:59:44.319" v="26"/>
          <ac:spMkLst>
            <pc:docMk/>
            <pc:sldMk cId="1702971257" sldId="406"/>
            <ac:spMk id="3" creationId="{B003ED56-424F-2AD4-B8A8-54B66C1F0477}"/>
          </ac:spMkLst>
        </pc:spChg>
        <pc:picChg chg="add mod ord">
          <ac:chgData name="Muppa Yasaswini" userId="b27f1dd036e8a845" providerId="Windows Live" clId="Web-{2C9AE71D-B1FC-FC22-5AB4-AF5732FEEB7D}" dt="2025-08-21T17:13:04.556" v="117" actId="1076"/>
          <ac:picMkLst>
            <pc:docMk/>
            <pc:sldMk cId="1702971257" sldId="406"/>
            <ac:picMk id="4" creationId="{2C288D70-C2F2-9C6D-5891-B56A7B1DFF36}"/>
          </ac:picMkLst>
        </pc:picChg>
        <pc:picChg chg="add mod">
          <ac:chgData name="Muppa Yasaswini" userId="b27f1dd036e8a845" providerId="Windows Live" clId="Web-{2C9AE71D-B1FC-FC22-5AB4-AF5732FEEB7D}" dt="2025-08-21T17:13:02.243" v="116" actId="1076"/>
          <ac:picMkLst>
            <pc:docMk/>
            <pc:sldMk cId="1702971257" sldId="406"/>
            <ac:picMk id="5" creationId="{A5DEF5B8-F9EF-DD73-F4F8-7B9B25286F9B}"/>
          </ac:picMkLst>
        </pc:picChg>
      </pc:sldChg>
      <pc:sldChg chg="addSp delSp modSp">
        <pc:chgData name="Muppa Yasaswini" userId="b27f1dd036e8a845" providerId="Windows Live" clId="Web-{2C9AE71D-B1FC-FC22-5AB4-AF5732FEEB7D}" dt="2025-08-21T17:10:47.614" v="86" actId="20577"/>
        <pc:sldMkLst>
          <pc:docMk/>
          <pc:sldMk cId="372578337" sldId="407"/>
        </pc:sldMkLst>
        <pc:spChg chg="mod">
          <ac:chgData name="Muppa Yasaswini" userId="b27f1dd036e8a845" providerId="Windows Live" clId="Web-{2C9AE71D-B1FC-FC22-5AB4-AF5732FEEB7D}" dt="2025-08-21T17:10:47.614" v="86" actId="20577"/>
          <ac:spMkLst>
            <pc:docMk/>
            <pc:sldMk cId="372578337" sldId="407"/>
            <ac:spMk id="2" creationId="{DA070A92-B90E-4022-A235-0ECA47D02E61}"/>
          </ac:spMkLst>
        </pc:spChg>
        <pc:spChg chg="del">
          <ac:chgData name="Muppa Yasaswini" userId="b27f1dd036e8a845" providerId="Windows Live" clId="Web-{2C9AE71D-B1FC-FC22-5AB4-AF5732FEEB7D}" dt="2025-08-21T17:00:53.309" v="33"/>
          <ac:spMkLst>
            <pc:docMk/>
            <pc:sldMk cId="372578337" sldId="407"/>
            <ac:spMk id="3" creationId="{8B7E3A24-CE02-A42E-61C6-2ECC16EAD6A0}"/>
          </ac:spMkLst>
        </pc:spChg>
        <pc:picChg chg="add mod ord">
          <ac:chgData name="Muppa Yasaswini" userId="b27f1dd036e8a845" providerId="Windows Live" clId="Web-{2C9AE71D-B1FC-FC22-5AB4-AF5732FEEB7D}" dt="2025-08-21T17:01:03.856" v="36"/>
          <ac:picMkLst>
            <pc:docMk/>
            <pc:sldMk cId="372578337" sldId="407"/>
            <ac:picMk id="4" creationId="{B5F57B45-59EC-3530-5AAA-266DAC3BEA6A}"/>
          </ac:picMkLst>
        </pc:picChg>
        <pc:picChg chg="add mod">
          <ac:chgData name="Muppa Yasaswini" userId="b27f1dd036e8a845" providerId="Windows Live" clId="Web-{2C9AE71D-B1FC-FC22-5AB4-AF5732FEEB7D}" dt="2025-08-21T17:10:30.098" v="84" actId="1076"/>
          <ac:picMkLst>
            <pc:docMk/>
            <pc:sldMk cId="372578337" sldId="407"/>
            <ac:picMk id="5" creationId="{3BE3CE4C-9EE1-FD3A-6B10-5BE1E178F641}"/>
          </ac:picMkLst>
        </pc:picChg>
        <pc:picChg chg="add mod">
          <ac:chgData name="Muppa Yasaswini" userId="b27f1dd036e8a845" providerId="Windows Live" clId="Web-{2C9AE71D-B1FC-FC22-5AB4-AF5732FEEB7D}" dt="2025-08-21T17:10:26.520" v="83" actId="14100"/>
          <ac:picMkLst>
            <pc:docMk/>
            <pc:sldMk cId="372578337" sldId="407"/>
            <ac:picMk id="6" creationId="{0798C86E-CAB4-F4C6-49A0-C3F7ABC388F0}"/>
          </ac:picMkLst>
        </pc:picChg>
      </pc:sldChg>
      <pc:sldChg chg="addSp delSp modSp">
        <pc:chgData name="Muppa Yasaswini" userId="b27f1dd036e8a845" providerId="Windows Live" clId="Web-{2C9AE71D-B1FC-FC22-5AB4-AF5732FEEB7D}" dt="2025-08-21T17:03:02.691" v="49" actId="1076"/>
        <pc:sldMkLst>
          <pc:docMk/>
          <pc:sldMk cId="1042463552" sldId="408"/>
        </pc:sldMkLst>
        <pc:spChg chg="del">
          <ac:chgData name="Muppa Yasaswini" userId="b27f1dd036e8a845" providerId="Windows Live" clId="Web-{2C9AE71D-B1FC-FC22-5AB4-AF5732FEEB7D}" dt="2025-08-21T17:02:19.423" v="42"/>
          <ac:spMkLst>
            <pc:docMk/>
            <pc:sldMk cId="1042463552" sldId="408"/>
            <ac:spMk id="3" creationId="{8F049395-046D-6618-1181-1ED3E83FE35C}"/>
          </ac:spMkLst>
        </pc:spChg>
        <pc:picChg chg="add mod ord">
          <ac:chgData name="Muppa Yasaswini" userId="b27f1dd036e8a845" providerId="Windows Live" clId="Web-{2C9AE71D-B1FC-FC22-5AB4-AF5732FEEB7D}" dt="2025-08-21T17:02:26.205" v="44" actId="1076"/>
          <ac:picMkLst>
            <pc:docMk/>
            <pc:sldMk cId="1042463552" sldId="408"/>
            <ac:picMk id="4" creationId="{C3F084EF-B755-52AD-5C44-52D4C98596DB}"/>
          </ac:picMkLst>
        </pc:picChg>
        <pc:picChg chg="add mod">
          <ac:chgData name="Muppa Yasaswini" userId="b27f1dd036e8a845" providerId="Windows Live" clId="Web-{2C9AE71D-B1FC-FC22-5AB4-AF5732FEEB7D}" dt="2025-08-21T17:03:02.691" v="49" actId="1076"/>
          <ac:picMkLst>
            <pc:docMk/>
            <pc:sldMk cId="1042463552" sldId="408"/>
            <ac:picMk id="5" creationId="{2236724F-D72A-C17D-65AC-D581DDC2055E}"/>
          </ac:picMkLst>
        </pc:picChg>
      </pc:sldChg>
      <pc:sldChg chg="addSp delSp modSp mod setBg">
        <pc:chgData name="Muppa Yasaswini" userId="b27f1dd036e8a845" providerId="Windows Live" clId="Web-{2C9AE71D-B1FC-FC22-5AB4-AF5732FEEB7D}" dt="2025-08-21T17:16:12.874" v="157" actId="1076"/>
        <pc:sldMkLst>
          <pc:docMk/>
          <pc:sldMk cId="3710516547" sldId="409"/>
        </pc:sldMkLst>
        <pc:spChg chg="mod">
          <ac:chgData name="Muppa Yasaswini" userId="b27f1dd036e8a845" providerId="Windows Live" clId="Web-{2C9AE71D-B1FC-FC22-5AB4-AF5732FEEB7D}" dt="2025-08-21T17:16:03.842" v="151"/>
          <ac:spMkLst>
            <pc:docMk/>
            <pc:sldMk cId="3710516547" sldId="409"/>
            <ac:spMk id="2" creationId="{998D818C-A10B-87AB-DB5D-42CD4606F648}"/>
          </ac:spMkLst>
        </pc:spChg>
        <pc:spChg chg="del">
          <ac:chgData name="Muppa Yasaswini" userId="b27f1dd036e8a845" providerId="Windows Live" clId="Web-{2C9AE71D-B1FC-FC22-5AB4-AF5732FEEB7D}" dt="2025-08-21T17:03:49.990" v="50"/>
          <ac:spMkLst>
            <pc:docMk/>
            <pc:sldMk cId="3710516547" sldId="409"/>
            <ac:spMk id="3" creationId="{E98BE3B2-443A-D3B9-0BBF-DD5800DC88E7}"/>
          </ac:spMkLst>
        </pc:spChg>
        <pc:spChg chg="add del">
          <ac:chgData name="Muppa Yasaswini" userId="b27f1dd036e8a845" providerId="Windows Live" clId="Web-{2C9AE71D-B1FC-FC22-5AB4-AF5732FEEB7D}" dt="2025-08-21T17:15:17.231" v="141"/>
          <ac:spMkLst>
            <pc:docMk/>
            <pc:sldMk cId="3710516547" sldId="409"/>
            <ac:spMk id="8" creationId="{9426D0A4-C1C8-4530-567D-2C98085CC294}"/>
          </ac:spMkLst>
        </pc:spChg>
        <pc:spChg chg="add del">
          <ac:chgData name="Muppa Yasaswini" userId="b27f1dd036e8a845" providerId="Windows Live" clId="Web-{2C9AE71D-B1FC-FC22-5AB4-AF5732FEEB7D}" dt="2025-08-21T17:15:00.652" v="137"/>
          <ac:spMkLst>
            <pc:docMk/>
            <pc:sldMk cId="3710516547" sldId="409"/>
            <ac:spMk id="10" creationId="{5102E0BF-9745-FEB4-381F-50B026283A54}"/>
          </ac:spMkLst>
        </pc:spChg>
        <pc:spChg chg="add del">
          <ac:chgData name="Muppa Yasaswini" userId="b27f1dd036e8a845" providerId="Windows Live" clId="Web-{2C9AE71D-B1FC-FC22-5AB4-AF5732FEEB7D}" dt="2025-08-21T17:15:39.497" v="147"/>
          <ac:spMkLst>
            <pc:docMk/>
            <pc:sldMk cId="3710516547" sldId="409"/>
            <ac:spMk id="13" creationId="{3DD081B6-E91D-4020-890C-268AAB5CBA04}"/>
          </ac:spMkLst>
        </pc:spChg>
        <pc:spChg chg="add del">
          <ac:chgData name="Muppa Yasaswini" userId="b27f1dd036e8a845" providerId="Windows Live" clId="Web-{2C9AE71D-B1FC-FC22-5AB4-AF5732FEEB7D}" dt="2025-08-21T17:15:22.216" v="143"/>
          <ac:spMkLst>
            <pc:docMk/>
            <pc:sldMk cId="3710516547" sldId="409"/>
            <ac:spMk id="19" creationId="{13B3687F-F4F2-4A7F-B1FE-9ABBB5F961C9}"/>
          </ac:spMkLst>
        </pc:spChg>
        <pc:spChg chg="add del">
          <ac:chgData name="Muppa Yasaswini" userId="b27f1dd036e8a845" providerId="Windows Live" clId="Web-{2C9AE71D-B1FC-FC22-5AB4-AF5732FEEB7D}" dt="2025-08-21T17:15:35.872" v="145"/>
          <ac:spMkLst>
            <pc:docMk/>
            <pc:sldMk cId="3710516547" sldId="409"/>
            <ac:spMk id="29" creationId="{C5EA58EE-1332-4FC7-94C2-CA70E1D92FCF}"/>
          </ac:spMkLst>
        </pc:spChg>
        <pc:spChg chg="add del">
          <ac:chgData name="Muppa Yasaswini" userId="b27f1dd036e8a845" providerId="Windows Live" clId="Web-{2C9AE71D-B1FC-FC22-5AB4-AF5732FEEB7D}" dt="2025-08-21T17:15:35.872" v="145"/>
          <ac:spMkLst>
            <pc:docMk/>
            <pc:sldMk cId="3710516547" sldId="409"/>
            <ac:spMk id="30" creationId="{826F2B97-2843-42A7-BA5A-E40FAB219604}"/>
          </ac:spMkLst>
        </pc:spChg>
        <pc:spChg chg="add del">
          <ac:chgData name="Muppa Yasaswini" userId="b27f1dd036e8a845" providerId="Windows Live" clId="Web-{2C9AE71D-B1FC-FC22-5AB4-AF5732FEEB7D}" dt="2025-08-21T17:15:39.497" v="147"/>
          <ac:spMkLst>
            <pc:docMk/>
            <pc:sldMk cId="3710516547" sldId="409"/>
            <ac:spMk id="35" creationId="{6587C16D-78A3-DDDA-CD66-32720A3C6E9E}"/>
          </ac:spMkLst>
        </pc:spChg>
        <pc:spChg chg="add del">
          <ac:chgData name="Muppa Yasaswini" userId="b27f1dd036e8a845" providerId="Windows Live" clId="Web-{2C9AE71D-B1FC-FC22-5AB4-AF5732FEEB7D}" dt="2025-08-21T17:15:44.279" v="149"/>
          <ac:spMkLst>
            <pc:docMk/>
            <pc:sldMk cId="3710516547" sldId="409"/>
            <ac:spMk id="37" creationId="{5974C83F-9716-C7CE-429A-E08389E2D7B8}"/>
          </ac:spMkLst>
        </pc:spChg>
        <pc:spChg chg="add del">
          <ac:chgData name="Muppa Yasaswini" userId="b27f1dd036e8a845" providerId="Windows Live" clId="Web-{2C9AE71D-B1FC-FC22-5AB4-AF5732FEEB7D}" dt="2025-08-21T17:15:44.279" v="149"/>
          <ac:spMkLst>
            <pc:docMk/>
            <pc:sldMk cId="3710516547" sldId="409"/>
            <ac:spMk id="38" creationId="{8A5BF812-2B38-4094-811B-A17AE463C3AC}"/>
          </ac:spMkLst>
        </pc:spChg>
        <pc:spChg chg="add del">
          <ac:chgData name="Muppa Yasaswini" userId="b27f1dd036e8a845" providerId="Windows Live" clId="Web-{2C9AE71D-B1FC-FC22-5AB4-AF5732FEEB7D}" dt="2025-08-21T17:16:03.842" v="151"/>
          <ac:spMkLst>
            <pc:docMk/>
            <pc:sldMk cId="3710516547" sldId="409"/>
            <ac:spMk id="40" creationId="{E4718A7E-927E-5ED4-F0FA-E8951FB48D7B}"/>
          </ac:spMkLst>
        </pc:spChg>
        <pc:grpChg chg="add del">
          <ac:chgData name="Muppa Yasaswini" userId="b27f1dd036e8a845" providerId="Windows Live" clId="Web-{2C9AE71D-B1FC-FC22-5AB4-AF5732FEEB7D}" dt="2025-08-21T17:15:22.216" v="143"/>
          <ac:grpSpMkLst>
            <pc:docMk/>
            <pc:sldMk cId="3710516547" sldId="409"/>
            <ac:grpSpMk id="11" creationId="{DD58CC35-7270-4AD2-8792-2D2E934CD646}"/>
          </ac:grpSpMkLst>
        </pc:grpChg>
        <pc:grpChg chg="add del">
          <ac:chgData name="Muppa Yasaswini" userId="b27f1dd036e8a845" providerId="Windows Live" clId="Web-{2C9AE71D-B1FC-FC22-5AB4-AF5732FEEB7D}" dt="2025-08-21T17:15:35.872" v="145"/>
          <ac:grpSpMkLst>
            <pc:docMk/>
            <pc:sldMk cId="3710516547" sldId="409"/>
            <ac:grpSpMk id="21" creationId="{C5636FF5-ADCF-4A5E-814F-A701BEE5D4B0}"/>
          </ac:grpSpMkLst>
        </pc:grpChg>
        <pc:grpChg chg="add del">
          <ac:chgData name="Muppa Yasaswini" userId="b27f1dd036e8a845" providerId="Windows Live" clId="Web-{2C9AE71D-B1FC-FC22-5AB4-AF5732FEEB7D}" dt="2025-08-21T17:15:35.872" v="145"/>
          <ac:grpSpMkLst>
            <pc:docMk/>
            <pc:sldMk cId="3710516547" sldId="409"/>
            <ac:grpSpMk id="28" creationId="{54240DE2-765C-4EED-949B-E5E3D6B6A820}"/>
          </ac:grpSpMkLst>
        </pc:grpChg>
        <pc:picChg chg="add mod ord">
          <ac:chgData name="Muppa Yasaswini" userId="b27f1dd036e8a845" providerId="Windows Live" clId="Web-{2C9AE71D-B1FC-FC22-5AB4-AF5732FEEB7D}" dt="2025-08-21T17:16:03.842" v="151"/>
          <ac:picMkLst>
            <pc:docMk/>
            <pc:sldMk cId="3710516547" sldId="409"/>
            <ac:picMk id="4" creationId="{91D12744-DA6E-82E2-9CA1-8BEE955B090E}"/>
          </ac:picMkLst>
        </pc:picChg>
        <pc:picChg chg="add mod">
          <ac:chgData name="Muppa Yasaswini" userId="b27f1dd036e8a845" providerId="Windows Live" clId="Web-{2C9AE71D-B1FC-FC22-5AB4-AF5732FEEB7D}" dt="2025-08-21T17:16:12.874" v="157" actId="1076"/>
          <ac:picMkLst>
            <pc:docMk/>
            <pc:sldMk cId="3710516547" sldId="409"/>
            <ac:picMk id="5" creationId="{D2793EAE-61FE-4FAA-E74F-4E6B8A4DBB0D}"/>
          </ac:picMkLst>
        </pc:picChg>
        <pc:picChg chg="add mod ord">
          <ac:chgData name="Muppa Yasaswini" userId="b27f1dd036e8a845" providerId="Windows Live" clId="Web-{2C9AE71D-B1FC-FC22-5AB4-AF5732FEEB7D}" dt="2025-08-21T17:16:08.514" v="156" actId="1076"/>
          <ac:picMkLst>
            <pc:docMk/>
            <pc:sldMk cId="3710516547" sldId="409"/>
            <ac:picMk id="6" creationId="{FDA839CE-432B-9453-7A85-678AB636726C}"/>
          </ac:picMkLst>
        </pc:picChg>
        <pc:cxnChg chg="add del">
          <ac:chgData name="Muppa Yasaswini" userId="b27f1dd036e8a845" providerId="Windows Live" clId="Web-{2C9AE71D-B1FC-FC22-5AB4-AF5732FEEB7D}" dt="2025-08-21T17:15:35.872" v="145"/>
          <ac:cxnSpMkLst>
            <pc:docMk/>
            <pc:sldMk cId="3710516547" sldId="409"/>
            <ac:cxnSpMk id="31" creationId="{1E39B86E-E3C5-45D8-BD80-0A885A71C0FD}"/>
          </ac:cxnSpMkLst>
        </pc:cxnChg>
        <pc:cxnChg chg="add del">
          <ac:chgData name="Muppa Yasaswini" userId="b27f1dd036e8a845" providerId="Windows Live" clId="Web-{2C9AE71D-B1FC-FC22-5AB4-AF5732FEEB7D}" dt="2025-08-21T17:15:35.872" v="145"/>
          <ac:cxnSpMkLst>
            <pc:docMk/>
            <pc:sldMk cId="3710516547" sldId="409"/>
            <ac:cxnSpMk id="33" creationId="{FFFCCD8E-DB1F-4E21-911A-8DE93D7CB2F1}"/>
          </ac:cxnSpMkLst>
        </pc:cxnChg>
      </pc:sldChg>
      <pc:sldChg chg="addSp delSp modSp">
        <pc:chgData name="Muppa Yasaswini" userId="b27f1dd036e8a845" providerId="Windows Live" clId="Web-{2C9AE71D-B1FC-FC22-5AB4-AF5732FEEB7D}" dt="2025-08-21T17:08:01.203" v="65" actId="1076"/>
        <pc:sldMkLst>
          <pc:docMk/>
          <pc:sldMk cId="3741246470" sldId="410"/>
        </pc:sldMkLst>
        <pc:spChg chg="del">
          <ac:chgData name="Muppa Yasaswini" userId="b27f1dd036e8a845" providerId="Windows Live" clId="Web-{2C9AE71D-B1FC-FC22-5AB4-AF5732FEEB7D}" dt="2025-08-21T17:07:14.155" v="56"/>
          <ac:spMkLst>
            <pc:docMk/>
            <pc:sldMk cId="3741246470" sldId="410"/>
            <ac:spMk id="3" creationId="{C5AD499B-DC08-D750-B328-F53D0A2FBE4A}"/>
          </ac:spMkLst>
        </pc:spChg>
        <pc:picChg chg="add mod ord">
          <ac:chgData name="Muppa Yasaswini" userId="b27f1dd036e8a845" providerId="Windows Live" clId="Web-{2C9AE71D-B1FC-FC22-5AB4-AF5732FEEB7D}" dt="2025-08-21T17:07:26.514" v="60" actId="1076"/>
          <ac:picMkLst>
            <pc:docMk/>
            <pc:sldMk cId="3741246470" sldId="410"/>
            <ac:picMk id="4" creationId="{92D269BB-C939-0B56-9F63-0780C39FE194}"/>
          </ac:picMkLst>
        </pc:picChg>
        <pc:picChg chg="add mod">
          <ac:chgData name="Muppa Yasaswini" userId="b27f1dd036e8a845" providerId="Windows Live" clId="Web-{2C9AE71D-B1FC-FC22-5AB4-AF5732FEEB7D}" dt="2025-08-21T17:08:01.203" v="65" actId="1076"/>
          <ac:picMkLst>
            <pc:docMk/>
            <pc:sldMk cId="3741246470" sldId="410"/>
            <ac:picMk id="5" creationId="{ACFF254B-FD60-DCCC-84E9-A3D6508ABE47}"/>
          </ac:picMkLst>
        </pc:picChg>
      </pc:sldChg>
      <pc:sldChg chg="new del">
        <pc:chgData name="Muppa Yasaswini" userId="b27f1dd036e8a845" providerId="Windows Live" clId="Web-{2C9AE71D-B1FC-FC22-5AB4-AF5732FEEB7D}" dt="2025-08-21T17:23:02.022" v="199"/>
        <pc:sldMkLst>
          <pc:docMk/>
          <pc:sldMk cId="510813351" sldId="414"/>
        </pc:sldMkLst>
      </pc:sldChg>
      <pc:sldChg chg="addSp delSp modSp new del mod modClrScheme chgLayout">
        <pc:chgData name="Muppa Yasaswini" userId="b27f1dd036e8a845" providerId="Windows Live" clId="Web-{2C9AE71D-B1FC-FC22-5AB4-AF5732FEEB7D}" dt="2025-08-21T17:26:16.576" v="236"/>
        <pc:sldMkLst>
          <pc:docMk/>
          <pc:sldMk cId="847471527" sldId="414"/>
        </pc:sldMkLst>
        <pc:spChg chg="add del mod">
          <ac:chgData name="Muppa Yasaswini" userId="b27f1dd036e8a845" providerId="Windows Live" clId="Web-{2C9AE71D-B1FC-FC22-5AB4-AF5732FEEB7D}" dt="2025-08-21T17:26:09.388" v="235" actId="20577"/>
          <ac:spMkLst>
            <pc:docMk/>
            <pc:sldMk cId="847471527" sldId="414"/>
            <ac:spMk id="2" creationId="{6572D5A0-DB65-9453-9B5D-E1C148B239DC}"/>
          </ac:spMkLst>
        </pc:spChg>
        <pc:spChg chg="add del">
          <ac:chgData name="Muppa Yasaswini" userId="b27f1dd036e8a845" providerId="Windows Live" clId="Web-{2C9AE71D-B1FC-FC22-5AB4-AF5732FEEB7D}" dt="2025-08-21T17:24:03.805" v="202"/>
          <ac:spMkLst>
            <pc:docMk/>
            <pc:sldMk cId="847471527" sldId="414"/>
            <ac:spMk id="3" creationId="{AAFA6C11-403A-62C4-25A5-6C2DBFBB5360}"/>
          </ac:spMkLst>
        </pc:spChg>
        <pc:spChg chg="add del mod">
          <ac:chgData name="Muppa Yasaswini" userId="b27f1dd036e8a845" providerId="Windows Live" clId="Web-{2C9AE71D-B1FC-FC22-5AB4-AF5732FEEB7D}" dt="2025-08-21T17:26:02.888" v="234"/>
          <ac:spMkLst>
            <pc:docMk/>
            <pc:sldMk cId="847471527" sldId="414"/>
            <ac:spMk id="4" creationId="{45CB6D19-A670-BFDB-EFD3-04DDE8016FCF}"/>
          </ac:spMkLst>
        </pc:spChg>
      </pc:sldChg>
    </pc:docChg>
  </pc:docChgLst>
  <pc:docChgLst>
    <pc:chgData name="Muppa Yasaswini" userId="b27f1dd036e8a845" providerId="Windows Live" clId="Web-{5179998E-D108-572F-65AB-8F9577342C8E}"/>
    <pc:docChg chg="addSld modSld">
      <pc:chgData name="Muppa Yasaswini" userId="b27f1dd036e8a845" providerId="Windows Live" clId="Web-{5179998E-D108-572F-65AB-8F9577342C8E}" dt="2025-08-22T06:23:01.696" v="23"/>
      <pc:docMkLst>
        <pc:docMk/>
      </pc:docMkLst>
      <pc:sldChg chg="modSp new">
        <pc:chgData name="Muppa Yasaswini" userId="b27f1dd036e8a845" providerId="Windows Live" clId="Web-{5179998E-D108-572F-65AB-8F9577342C8E}" dt="2025-08-22T06:21:48.834" v="22" actId="20577"/>
        <pc:sldMkLst>
          <pc:docMk/>
          <pc:sldMk cId="4212676520" sldId="423"/>
        </pc:sldMkLst>
        <pc:spChg chg="mod">
          <ac:chgData name="Muppa Yasaswini" userId="b27f1dd036e8a845" providerId="Windows Live" clId="Web-{5179998E-D108-572F-65AB-8F9577342C8E}" dt="2025-08-22T06:20:39.004" v="10" actId="1076"/>
          <ac:spMkLst>
            <pc:docMk/>
            <pc:sldMk cId="4212676520" sldId="423"/>
            <ac:spMk id="2" creationId="{D4732462-9CCD-ED9C-4770-AE773C63CEA2}"/>
          </ac:spMkLst>
        </pc:spChg>
        <pc:spChg chg="mod">
          <ac:chgData name="Muppa Yasaswini" userId="b27f1dd036e8a845" providerId="Windows Live" clId="Web-{5179998E-D108-572F-65AB-8F9577342C8E}" dt="2025-08-22T06:21:48.834" v="22" actId="20577"/>
          <ac:spMkLst>
            <pc:docMk/>
            <pc:sldMk cId="4212676520" sldId="423"/>
            <ac:spMk id="3" creationId="{F6E6DCE4-196A-80D6-87A4-A7C6CEA3E016}"/>
          </ac:spMkLst>
        </pc:spChg>
      </pc:sldChg>
      <pc:sldChg chg="new">
        <pc:chgData name="Muppa Yasaswini" userId="b27f1dd036e8a845" providerId="Windows Live" clId="Web-{5179998E-D108-572F-65AB-8F9577342C8E}" dt="2025-08-22T06:23:01.696" v="23"/>
        <pc:sldMkLst>
          <pc:docMk/>
          <pc:sldMk cId="2053646702" sldId="424"/>
        </pc:sldMkLst>
      </pc:sldChg>
    </pc:docChg>
  </pc:docChgLst>
  <pc:docChgLst>
    <pc:chgData name="Guest User" providerId="Windows Live" clId="Web-{E598A15E-E596-BF06-2BCB-F6A9437B9858}"/>
    <pc:docChg chg="modSld">
      <pc:chgData name="Guest User" userId="" providerId="Windows Live" clId="Web-{E598A15E-E596-BF06-2BCB-F6A9437B9858}" dt="2025-08-21T09:15:02.005" v="26"/>
      <pc:docMkLst>
        <pc:docMk/>
      </pc:docMkLst>
      <pc:sldChg chg="addSp delSp modSp">
        <pc:chgData name="Guest User" userId="" providerId="Windows Live" clId="Web-{E598A15E-E596-BF06-2BCB-F6A9437B9858}" dt="2025-08-21T09:15:02.005" v="26"/>
        <pc:sldMkLst>
          <pc:docMk/>
          <pc:sldMk cId="4185550829" sldId="363"/>
        </pc:sldMkLst>
        <pc:spChg chg="add del mod">
          <ac:chgData name="Guest User" userId="" providerId="Windows Live" clId="Web-{E598A15E-E596-BF06-2BCB-F6A9437B9858}" dt="2025-08-21T09:10:33.354" v="2"/>
          <ac:spMkLst>
            <pc:docMk/>
            <pc:sldMk cId="4185550829" sldId="363"/>
            <ac:spMk id="5" creationId="{2DBCBF9F-76D9-EBA5-0B7B-A2CC638B851B}"/>
          </ac:spMkLst>
        </pc:spChg>
        <pc:spChg chg="add del mod">
          <ac:chgData name="Guest User" userId="" providerId="Windows Live" clId="Web-{E598A15E-E596-BF06-2BCB-F6A9437B9858}" dt="2025-08-21T09:12:04.155" v="10"/>
          <ac:spMkLst>
            <pc:docMk/>
            <pc:sldMk cId="4185550829" sldId="363"/>
            <ac:spMk id="8" creationId="{778FD29F-3CAC-3B58-44BA-FA2CBDFF0E50}"/>
          </ac:spMkLst>
        </pc:spChg>
        <pc:spChg chg="del">
          <ac:chgData name="Guest User" userId="" providerId="Windows Live" clId="Web-{E598A15E-E596-BF06-2BCB-F6A9437B9858}" dt="2025-08-21T09:08:13.068" v="0"/>
          <ac:spMkLst>
            <pc:docMk/>
            <pc:sldMk cId="4185550829" sldId="363"/>
            <ac:spMk id="11" creationId="{4669E595-9757-9395-6E48-255B42138D75}"/>
          </ac:spMkLst>
        </pc:spChg>
        <pc:spChg chg="add del mod">
          <ac:chgData name="Guest User" userId="" providerId="Windows Live" clId="Web-{E598A15E-E596-BF06-2BCB-F6A9437B9858}" dt="2025-08-21T09:14:11.456" v="21"/>
          <ac:spMkLst>
            <pc:docMk/>
            <pc:sldMk cId="4185550829" sldId="363"/>
            <ac:spMk id="12" creationId="{ADADB29E-1D8B-0AF1-0EFD-121657B43DEC}"/>
          </ac:spMkLst>
        </pc:spChg>
        <pc:spChg chg="add del mod">
          <ac:chgData name="Guest User" userId="" providerId="Windows Live" clId="Web-{E598A15E-E596-BF06-2BCB-F6A9437B9858}" dt="2025-08-21T09:14:43.411" v="24"/>
          <ac:spMkLst>
            <pc:docMk/>
            <pc:sldMk cId="4185550829" sldId="363"/>
            <ac:spMk id="16" creationId="{05FEFA67-39F3-D532-6E9C-287A24840FFF}"/>
          </ac:spMkLst>
        </pc:spChg>
        <pc:spChg chg="add mod">
          <ac:chgData name="Guest User" userId="" providerId="Windows Live" clId="Web-{E598A15E-E596-BF06-2BCB-F6A9437B9858}" dt="2025-08-21T09:15:02.005" v="26"/>
          <ac:spMkLst>
            <pc:docMk/>
            <pc:sldMk cId="4185550829" sldId="363"/>
            <ac:spMk id="19" creationId="{5AB207CB-FD18-D026-6305-295F96CCC43D}"/>
          </ac:spMkLst>
        </pc:spChg>
        <pc:picChg chg="add del mod ord">
          <ac:chgData name="Guest User" userId="" providerId="Windows Live" clId="Web-{E598A15E-E596-BF06-2BCB-F6A9437B9858}" dt="2025-08-21T09:08:22.428" v="1"/>
          <ac:picMkLst>
            <pc:docMk/>
            <pc:sldMk cId="4185550829" sldId="363"/>
            <ac:picMk id="3" creationId="{D7BA1CAB-0769-3DCB-9F67-0DC8A29143A0}"/>
          </ac:picMkLst>
        </pc:picChg>
        <pc:picChg chg="add del mod ord modCrop">
          <ac:chgData name="Guest User" userId="" providerId="Windows Live" clId="Web-{E598A15E-E596-BF06-2BCB-F6A9437B9858}" dt="2025-08-21T09:11:44.951" v="9"/>
          <ac:picMkLst>
            <pc:docMk/>
            <pc:sldMk cId="4185550829" sldId="363"/>
            <ac:picMk id="6" creationId="{0F951E44-F12D-B4AA-58DE-4B567BA6C4D1}"/>
          </ac:picMkLst>
        </pc:picChg>
        <pc:picChg chg="add del mod ord modCrop">
          <ac:chgData name="Guest User" userId="" providerId="Windows Live" clId="Web-{E598A15E-E596-BF06-2BCB-F6A9437B9858}" dt="2025-08-21T09:12:57.157" v="15"/>
          <ac:picMkLst>
            <pc:docMk/>
            <pc:sldMk cId="4185550829" sldId="363"/>
            <ac:picMk id="9" creationId="{8FE0BBBE-0E30-8160-A8CC-DFE446DC94D6}"/>
          </ac:picMkLst>
        </pc:picChg>
        <pc:picChg chg="add del mod ord">
          <ac:chgData name="Guest User" userId="" providerId="Windows Live" clId="Web-{E598A15E-E596-BF06-2BCB-F6A9437B9858}" dt="2025-08-21T09:13:55.378" v="17"/>
          <ac:picMkLst>
            <pc:docMk/>
            <pc:sldMk cId="4185550829" sldId="363"/>
            <ac:picMk id="13" creationId="{970F050F-6ED4-E519-44AE-C715CE4F936B}"/>
          </ac:picMkLst>
        </pc:picChg>
        <pc:picChg chg="add del mod ord">
          <ac:chgData name="Guest User" userId="" providerId="Windows Live" clId="Web-{E598A15E-E596-BF06-2BCB-F6A9437B9858}" dt="2025-08-21T09:14:26.988" v="23"/>
          <ac:picMkLst>
            <pc:docMk/>
            <pc:sldMk cId="4185550829" sldId="363"/>
            <ac:picMk id="14" creationId="{3DC7F02E-F622-07F4-02C9-87FFE9CD0303}"/>
          </ac:picMkLst>
        </pc:picChg>
        <pc:picChg chg="add del mod ord">
          <ac:chgData name="Guest User" userId="" providerId="Windows Live" clId="Web-{E598A15E-E596-BF06-2BCB-F6A9437B9858}" dt="2025-08-21T09:15:02.005" v="26"/>
          <ac:picMkLst>
            <pc:docMk/>
            <pc:sldMk cId="4185550829" sldId="363"/>
            <ac:picMk id="17" creationId="{31432C99-F6F0-B3FD-20C4-462BBECF752C}"/>
          </ac:picMkLst>
        </pc:picChg>
        <pc:picChg chg="mod">
          <ac:chgData name="Guest User" userId="" providerId="Windows Live" clId="Web-{E598A15E-E596-BF06-2BCB-F6A9437B9858}" dt="2025-08-21T09:13:59.675" v="18" actId="1076"/>
          <ac:picMkLst>
            <pc:docMk/>
            <pc:sldMk cId="4185550829" sldId="363"/>
            <ac:picMk id="45" creationId="{127BEDDA-686A-C7BC-6E52-4D990C9111D7}"/>
          </ac:picMkLst>
        </pc:picChg>
      </pc:sldChg>
    </pc:docChg>
  </pc:docChgLst>
  <pc:docChgLst>
    <pc:chgData name="Muppa Yasaswini" userId="b27f1dd036e8a845" providerId="Windows Live" clId="Web-{D05E4F73-06E2-82CF-4F64-12EF5695DF6B}"/>
    <pc:docChg chg="modSld">
      <pc:chgData name="Muppa Yasaswini" userId="b27f1dd036e8a845" providerId="Windows Live" clId="Web-{D05E4F73-06E2-82CF-4F64-12EF5695DF6B}" dt="2025-08-22T10:53:09.137" v="8" actId="20577"/>
      <pc:docMkLst>
        <pc:docMk/>
      </pc:docMkLst>
      <pc:sldChg chg="modSp">
        <pc:chgData name="Muppa Yasaswini" userId="b27f1dd036e8a845" providerId="Windows Live" clId="Web-{D05E4F73-06E2-82CF-4F64-12EF5695DF6B}" dt="2025-08-22T10:53:09.137" v="8" actId="20577"/>
        <pc:sldMkLst>
          <pc:docMk/>
          <pc:sldMk cId="2053646702" sldId="424"/>
        </pc:sldMkLst>
        <pc:spChg chg="mod">
          <ac:chgData name="Muppa Yasaswini" userId="b27f1dd036e8a845" providerId="Windows Live" clId="Web-{D05E4F73-06E2-82CF-4F64-12EF5695DF6B}" dt="2025-08-22T10:53:09.137" v="8" actId="20577"/>
          <ac:spMkLst>
            <pc:docMk/>
            <pc:sldMk cId="2053646702" sldId="424"/>
            <ac:spMk id="2" creationId="{764DEF1D-5CD1-18DC-1E7C-9AEB4A51444C}"/>
          </ac:spMkLst>
        </pc:spChg>
      </pc:sldChg>
    </pc:docChg>
  </pc:docChgLst>
  <pc:docChgLst>
    <pc:chgData name="Muppa Yasaswini" userId="b27f1dd036e8a845" providerId="Windows Live" clId="Web-{6309E0AE-7831-49B7-989B-9BF72AC79A90}"/>
    <pc:docChg chg="addSld delSld modSld">
      <pc:chgData name="Muppa Yasaswini" userId="b27f1dd036e8a845" providerId="Windows Live" clId="Web-{6309E0AE-7831-49B7-989B-9BF72AC79A90}" dt="2025-08-21T16:50:45.408" v="260" actId="1076"/>
      <pc:docMkLst>
        <pc:docMk/>
      </pc:docMkLst>
      <pc:sldChg chg="del">
        <pc:chgData name="Muppa Yasaswini" userId="b27f1dd036e8a845" providerId="Windows Live" clId="Web-{6309E0AE-7831-49B7-989B-9BF72AC79A90}" dt="2025-08-21T16:28:59.515" v="185"/>
        <pc:sldMkLst>
          <pc:docMk/>
          <pc:sldMk cId="1426869421" sldId="329"/>
        </pc:sldMkLst>
      </pc:sldChg>
      <pc:sldChg chg="modSp">
        <pc:chgData name="Muppa Yasaswini" userId="b27f1dd036e8a845" providerId="Windows Live" clId="Web-{6309E0AE-7831-49B7-989B-9BF72AC79A90}" dt="2025-08-21T16:28:43.983" v="181" actId="1076"/>
        <pc:sldMkLst>
          <pc:docMk/>
          <pc:sldMk cId="3905997033" sldId="336"/>
        </pc:sldMkLst>
        <pc:picChg chg="mod">
          <ac:chgData name="Muppa Yasaswini" userId="b27f1dd036e8a845" providerId="Windows Live" clId="Web-{6309E0AE-7831-49B7-989B-9BF72AC79A90}" dt="2025-08-21T16:28:43.983" v="181" actId="1076"/>
          <ac:picMkLst>
            <pc:docMk/>
            <pc:sldMk cId="3905997033" sldId="336"/>
            <ac:picMk id="6" creationId="{632FDE94-443D-1811-F20E-C638C9C92C11}"/>
          </ac:picMkLst>
        </pc:picChg>
      </pc:sldChg>
      <pc:sldChg chg="addSp delSp modSp del">
        <pc:chgData name="Muppa Yasaswini" userId="b27f1dd036e8a845" providerId="Windows Live" clId="Web-{6309E0AE-7831-49B7-989B-9BF72AC79A90}" dt="2025-08-21T16:29:33.391" v="192"/>
        <pc:sldMkLst>
          <pc:docMk/>
          <pc:sldMk cId="3506195659" sldId="339"/>
        </pc:sldMkLst>
        <pc:spChg chg="add mod">
          <ac:chgData name="Muppa Yasaswini" userId="b27f1dd036e8a845" providerId="Windows Live" clId="Web-{6309E0AE-7831-49B7-989B-9BF72AC79A90}" dt="2025-08-21T16:29:28.141" v="191"/>
          <ac:spMkLst>
            <pc:docMk/>
            <pc:sldMk cId="3506195659" sldId="339"/>
            <ac:spMk id="4" creationId="{0702FB18-493C-0CC2-786C-3B9BE25E7B65}"/>
          </ac:spMkLst>
        </pc:spChg>
        <pc:picChg chg="del mod">
          <ac:chgData name="Muppa Yasaswini" userId="b27f1dd036e8a845" providerId="Windows Live" clId="Web-{6309E0AE-7831-49B7-989B-9BF72AC79A90}" dt="2025-08-21T16:29:28.141" v="191"/>
          <ac:picMkLst>
            <pc:docMk/>
            <pc:sldMk cId="3506195659" sldId="339"/>
            <ac:picMk id="6" creationId="{B2836144-1061-83AD-06AA-E366B7684042}"/>
          </ac:picMkLst>
        </pc:picChg>
      </pc:sldChg>
      <pc:sldChg chg="del">
        <pc:chgData name="Muppa Yasaswini" userId="b27f1dd036e8a845" providerId="Windows Live" clId="Web-{6309E0AE-7831-49B7-989B-9BF72AC79A90}" dt="2025-08-21T16:28:32.733" v="180"/>
        <pc:sldMkLst>
          <pc:docMk/>
          <pc:sldMk cId="4155914400" sldId="348"/>
        </pc:sldMkLst>
      </pc:sldChg>
      <pc:sldChg chg="del">
        <pc:chgData name="Muppa Yasaswini" userId="b27f1dd036e8a845" providerId="Windows Live" clId="Web-{6309E0AE-7831-49B7-989B-9BF72AC79A90}" dt="2025-08-21T16:28:47.718" v="182"/>
        <pc:sldMkLst>
          <pc:docMk/>
          <pc:sldMk cId="3972754769" sldId="351"/>
        </pc:sldMkLst>
      </pc:sldChg>
      <pc:sldChg chg="del">
        <pc:chgData name="Muppa Yasaswini" userId="b27f1dd036e8a845" providerId="Windows Live" clId="Web-{6309E0AE-7831-49B7-989B-9BF72AC79A90}" dt="2025-08-21T16:28:52.437" v="183"/>
        <pc:sldMkLst>
          <pc:docMk/>
          <pc:sldMk cId="2782327720" sldId="352"/>
        </pc:sldMkLst>
      </pc:sldChg>
      <pc:sldChg chg="del">
        <pc:chgData name="Muppa Yasaswini" userId="b27f1dd036e8a845" providerId="Windows Live" clId="Web-{6309E0AE-7831-49B7-989B-9BF72AC79A90}" dt="2025-08-21T16:28:56.718" v="184"/>
        <pc:sldMkLst>
          <pc:docMk/>
          <pc:sldMk cId="63301467" sldId="354"/>
        </pc:sldMkLst>
      </pc:sldChg>
      <pc:sldChg chg="del">
        <pc:chgData name="Muppa Yasaswini" userId="b27f1dd036e8a845" providerId="Windows Live" clId="Web-{6309E0AE-7831-49B7-989B-9BF72AC79A90}" dt="2025-08-21T16:29:03.343" v="186"/>
        <pc:sldMkLst>
          <pc:docMk/>
          <pc:sldMk cId="2904649653" sldId="356"/>
        </pc:sldMkLst>
      </pc:sldChg>
      <pc:sldChg chg="del">
        <pc:chgData name="Muppa Yasaswini" userId="b27f1dd036e8a845" providerId="Windows Live" clId="Web-{6309E0AE-7831-49B7-989B-9BF72AC79A90}" dt="2025-08-21T16:29:06.437" v="187"/>
        <pc:sldMkLst>
          <pc:docMk/>
          <pc:sldMk cId="818616577" sldId="357"/>
        </pc:sldMkLst>
      </pc:sldChg>
      <pc:sldChg chg="del">
        <pc:chgData name="Muppa Yasaswini" userId="b27f1dd036e8a845" providerId="Windows Live" clId="Web-{6309E0AE-7831-49B7-989B-9BF72AC79A90}" dt="2025-08-21T16:29:10.500" v="188"/>
        <pc:sldMkLst>
          <pc:docMk/>
          <pc:sldMk cId="2387339392" sldId="359"/>
        </pc:sldMkLst>
      </pc:sldChg>
      <pc:sldChg chg="addSp modSp">
        <pc:chgData name="Muppa Yasaswini" userId="b27f1dd036e8a845" providerId="Windows Live" clId="Web-{6309E0AE-7831-49B7-989B-9BF72AC79A90}" dt="2025-08-21T16:30:01.627" v="198" actId="14100"/>
        <pc:sldMkLst>
          <pc:docMk/>
          <pc:sldMk cId="4185550829" sldId="363"/>
        </pc:sldMkLst>
        <pc:picChg chg="add mod">
          <ac:chgData name="Muppa Yasaswini" userId="b27f1dd036e8a845" providerId="Windows Live" clId="Web-{6309E0AE-7831-49B7-989B-9BF72AC79A90}" dt="2025-08-21T16:30:01.627" v="198" actId="14100"/>
          <ac:picMkLst>
            <pc:docMk/>
            <pc:sldMk cId="4185550829" sldId="363"/>
            <ac:picMk id="3" creationId="{F38317E7-FF8D-CFCE-39C0-B3BC53B8DEAB}"/>
          </ac:picMkLst>
        </pc:picChg>
        <pc:picChg chg="mod">
          <ac:chgData name="Muppa Yasaswini" userId="b27f1dd036e8a845" providerId="Windows Live" clId="Web-{6309E0AE-7831-49B7-989B-9BF72AC79A90}" dt="2025-08-21T16:29:47.720" v="194" actId="1076"/>
          <ac:picMkLst>
            <pc:docMk/>
            <pc:sldMk cId="4185550829" sldId="363"/>
            <ac:picMk id="22" creationId="{ACC55E89-3C37-AE33-8A00-5E982970EC07}"/>
          </ac:picMkLst>
        </pc:picChg>
        <pc:picChg chg="mod">
          <ac:chgData name="Muppa Yasaswini" userId="b27f1dd036e8a845" providerId="Windows Live" clId="Web-{6309E0AE-7831-49B7-989B-9BF72AC79A90}" dt="2025-08-21T16:29:44.626" v="193" actId="1076"/>
          <ac:picMkLst>
            <pc:docMk/>
            <pc:sldMk cId="4185550829" sldId="363"/>
            <ac:picMk id="45" creationId="{127BEDDA-686A-C7BC-6E52-4D990C9111D7}"/>
          </ac:picMkLst>
        </pc:picChg>
      </pc:sldChg>
      <pc:sldChg chg="modSp">
        <pc:chgData name="Muppa Yasaswini" userId="b27f1dd036e8a845" providerId="Windows Live" clId="Web-{6309E0AE-7831-49B7-989B-9BF72AC79A90}" dt="2025-08-21T16:13:17.026" v="59" actId="20577"/>
        <pc:sldMkLst>
          <pc:docMk/>
          <pc:sldMk cId="1928009467" sldId="387"/>
        </pc:sldMkLst>
        <pc:spChg chg="mod">
          <ac:chgData name="Muppa Yasaswini" userId="b27f1dd036e8a845" providerId="Windows Live" clId="Web-{6309E0AE-7831-49B7-989B-9BF72AC79A90}" dt="2025-08-21T16:13:17.026" v="59" actId="20577"/>
          <ac:spMkLst>
            <pc:docMk/>
            <pc:sldMk cId="1928009467" sldId="387"/>
            <ac:spMk id="2" creationId="{BEB8A0D5-5E54-8091-3C6B-B41D449D248A}"/>
          </ac:spMkLst>
        </pc:spChg>
      </pc:sldChg>
      <pc:sldChg chg="modSp">
        <pc:chgData name="Muppa Yasaswini" userId="b27f1dd036e8a845" providerId="Windows Live" clId="Web-{6309E0AE-7831-49B7-989B-9BF72AC79A90}" dt="2025-08-21T16:13:35.105" v="61" actId="1076"/>
        <pc:sldMkLst>
          <pc:docMk/>
          <pc:sldMk cId="769881571" sldId="389"/>
        </pc:sldMkLst>
        <pc:spChg chg="mod">
          <ac:chgData name="Muppa Yasaswini" userId="b27f1dd036e8a845" providerId="Windows Live" clId="Web-{6309E0AE-7831-49B7-989B-9BF72AC79A90}" dt="2025-08-21T16:13:35.105" v="61" actId="1076"/>
          <ac:spMkLst>
            <pc:docMk/>
            <pc:sldMk cId="769881571" sldId="389"/>
            <ac:spMk id="2" creationId="{800BCA03-1B75-D727-B202-AF136F1A580B}"/>
          </ac:spMkLst>
        </pc:spChg>
      </pc:sldChg>
      <pc:sldChg chg="addSp delSp modSp">
        <pc:chgData name="Muppa Yasaswini" userId="b27f1dd036e8a845" providerId="Windows Live" clId="Web-{6309E0AE-7831-49B7-989B-9BF72AC79A90}" dt="2025-08-21T16:14:47.202" v="74" actId="1076"/>
        <pc:sldMkLst>
          <pc:docMk/>
          <pc:sldMk cId="3326908982" sldId="390"/>
        </pc:sldMkLst>
        <pc:spChg chg="mod">
          <ac:chgData name="Muppa Yasaswini" userId="b27f1dd036e8a845" providerId="Windows Live" clId="Web-{6309E0AE-7831-49B7-989B-9BF72AC79A90}" dt="2025-08-21T16:13:44.980" v="62" actId="20577"/>
          <ac:spMkLst>
            <pc:docMk/>
            <pc:sldMk cId="3326908982" sldId="390"/>
            <ac:spMk id="2" creationId="{0FE42C4B-E330-125D-E398-234D933E24A8}"/>
          </ac:spMkLst>
        </pc:spChg>
        <pc:spChg chg="add del mod">
          <ac:chgData name="Muppa Yasaswini" userId="b27f1dd036e8a845" providerId="Windows Live" clId="Web-{6309E0AE-7831-49B7-989B-9BF72AC79A90}" dt="2025-08-21T16:07:31.091" v="23"/>
          <ac:spMkLst>
            <pc:docMk/>
            <pc:sldMk cId="3326908982" sldId="390"/>
            <ac:spMk id="3" creationId="{3DF5D10E-0468-9885-D4E6-881AA63C9050}"/>
          </ac:spMkLst>
        </pc:spChg>
        <pc:picChg chg="add mod">
          <ac:chgData name="Muppa Yasaswini" userId="b27f1dd036e8a845" providerId="Windows Live" clId="Web-{6309E0AE-7831-49B7-989B-9BF72AC79A90}" dt="2025-08-21T16:14:47.202" v="74" actId="1076"/>
          <ac:picMkLst>
            <pc:docMk/>
            <pc:sldMk cId="3326908982" sldId="390"/>
            <ac:picMk id="4" creationId="{018ACABE-4D7E-4E67-1B5F-C6FB8FEA10DF}"/>
          </ac:picMkLst>
        </pc:picChg>
        <pc:picChg chg="mod">
          <ac:chgData name="Muppa Yasaswini" userId="b27f1dd036e8a845" providerId="Windows Live" clId="Web-{6309E0AE-7831-49B7-989B-9BF72AC79A90}" dt="2025-08-21T16:14:44.858" v="73" actId="1076"/>
          <ac:picMkLst>
            <pc:docMk/>
            <pc:sldMk cId="3326908982" sldId="390"/>
            <ac:picMk id="7" creationId="{ACEA1E41-93FE-43A9-917C-12D2E0881CB7}"/>
          </ac:picMkLst>
        </pc:picChg>
      </pc:sldChg>
      <pc:sldChg chg="del">
        <pc:chgData name="Muppa Yasaswini" userId="b27f1dd036e8a845" providerId="Windows Live" clId="Web-{6309E0AE-7831-49B7-989B-9BF72AC79A90}" dt="2025-08-21T16:05:45.853" v="4"/>
        <pc:sldMkLst>
          <pc:docMk/>
          <pc:sldMk cId="2906464150" sldId="391"/>
        </pc:sldMkLst>
      </pc:sldChg>
      <pc:sldChg chg="addSp delSp modSp">
        <pc:chgData name="Muppa Yasaswini" userId="b27f1dd036e8a845" providerId="Windows Live" clId="Web-{6309E0AE-7831-49B7-989B-9BF72AC79A90}" dt="2025-08-21T16:17:30.833" v="91" actId="14100"/>
        <pc:sldMkLst>
          <pc:docMk/>
          <pc:sldMk cId="56931026" sldId="392"/>
        </pc:sldMkLst>
        <pc:spChg chg="del">
          <ac:chgData name="Muppa Yasaswini" userId="b27f1dd036e8a845" providerId="Windows Live" clId="Web-{6309E0AE-7831-49B7-989B-9BF72AC79A90}" dt="2025-08-21T16:15:35.125" v="80"/>
          <ac:spMkLst>
            <pc:docMk/>
            <pc:sldMk cId="56931026" sldId="392"/>
            <ac:spMk id="3" creationId="{F90CB8EF-0E5F-3CF6-9AB7-B9F2B4A20DB2}"/>
          </ac:spMkLst>
        </pc:spChg>
        <pc:picChg chg="add mod ord">
          <ac:chgData name="Muppa Yasaswini" userId="b27f1dd036e8a845" providerId="Windows Live" clId="Web-{6309E0AE-7831-49B7-989B-9BF72AC79A90}" dt="2025-08-21T16:17:30.833" v="91" actId="14100"/>
          <ac:picMkLst>
            <pc:docMk/>
            <pc:sldMk cId="56931026" sldId="392"/>
            <ac:picMk id="4" creationId="{24339E48-617C-30DD-930C-2EDE7C9BFCFB}"/>
          </ac:picMkLst>
        </pc:picChg>
        <pc:picChg chg="add mod">
          <ac:chgData name="Muppa Yasaswini" userId="b27f1dd036e8a845" providerId="Windows Live" clId="Web-{6309E0AE-7831-49B7-989B-9BF72AC79A90}" dt="2025-08-21T16:17:26.989" v="90" actId="1076"/>
          <ac:picMkLst>
            <pc:docMk/>
            <pc:sldMk cId="56931026" sldId="392"/>
            <ac:picMk id="5" creationId="{E32BC5C0-7271-45FE-AC7B-2B974CF985A9}"/>
          </ac:picMkLst>
        </pc:picChg>
      </pc:sldChg>
      <pc:sldChg chg="addSp delSp modSp">
        <pc:chgData name="Muppa Yasaswini" userId="b27f1dd036e8a845" providerId="Windows Live" clId="Web-{6309E0AE-7831-49B7-989B-9BF72AC79A90}" dt="2025-08-21T16:18:38.460" v="104" actId="14100"/>
        <pc:sldMkLst>
          <pc:docMk/>
          <pc:sldMk cId="2096041564" sldId="393"/>
        </pc:sldMkLst>
        <pc:spChg chg="del">
          <ac:chgData name="Muppa Yasaswini" userId="b27f1dd036e8a845" providerId="Windows Live" clId="Web-{6309E0AE-7831-49B7-989B-9BF72AC79A90}" dt="2025-08-21T16:17:54.756" v="92"/>
          <ac:spMkLst>
            <pc:docMk/>
            <pc:sldMk cId="2096041564" sldId="393"/>
            <ac:spMk id="3" creationId="{F43D2F2F-EC60-5429-E2F9-E4E442408DE6}"/>
          </ac:spMkLst>
        </pc:spChg>
        <pc:picChg chg="add mod ord">
          <ac:chgData name="Muppa Yasaswini" userId="b27f1dd036e8a845" providerId="Windows Live" clId="Web-{6309E0AE-7831-49B7-989B-9BF72AC79A90}" dt="2025-08-21T16:18:38.460" v="104" actId="14100"/>
          <ac:picMkLst>
            <pc:docMk/>
            <pc:sldMk cId="2096041564" sldId="393"/>
            <ac:picMk id="4" creationId="{A92859E8-66C0-5417-C940-813BFA0DA20A}"/>
          </ac:picMkLst>
        </pc:picChg>
        <pc:picChg chg="add mod">
          <ac:chgData name="Muppa Yasaswini" userId="b27f1dd036e8a845" providerId="Windows Live" clId="Web-{6309E0AE-7831-49B7-989B-9BF72AC79A90}" dt="2025-08-21T16:18:35.023" v="103" actId="1076"/>
          <ac:picMkLst>
            <pc:docMk/>
            <pc:sldMk cId="2096041564" sldId="393"/>
            <ac:picMk id="5" creationId="{CBAC7A38-D0EF-F668-3992-F260D9211E20}"/>
          </ac:picMkLst>
        </pc:picChg>
      </pc:sldChg>
      <pc:sldChg chg="addSp delSp modSp">
        <pc:chgData name="Muppa Yasaswini" userId="b27f1dd036e8a845" providerId="Windows Live" clId="Web-{6309E0AE-7831-49B7-989B-9BF72AC79A90}" dt="2025-08-21T16:21:41.967" v="121" actId="1076"/>
        <pc:sldMkLst>
          <pc:docMk/>
          <pc:sldMk cId="2269880627" sldId="394"/>
        </pc:sldMkLst>
        <pc:spChg chg="del">
          <ac:chgData name="Muppa Yasaswini" userId="b27f1dd036e8a845" providerId="Windows Live" clId="Web-{6309E0AE-7831-49B7-989B-9BF72AC79A90}" dt="2025-08-21T16:18:57.320" v="105"/>
          <ac:spMkLst>
            <pc:docMk/>
            <pc:sldMk cId="2269880627" sldId="394"/>
            <ac:spMk id="3" creationId="{17608C58-DEC9-7B3A-2907-3578FD998215}"/>
          </ac:spMkLst>
        </pc:spChg>
        <pc:picChg chg="add mod ord">
          <ac:chgData name="Muppa Yasaswini" userId="b27f1dd036e8a845" providerId="Windows Live" clId="Web-{6309E0AE-7831-49B7-989B-9BF72AC79A90}" dt="2025-08-21T16:19:17.806" v="114" actId="1076"/>
          <ac:picMkLst>
            <pc:docMk/>
            <pc:sldMk cId="2269880627" sldId="394"/>
            <ac:picMk id="4" creationId="{BDDC7176-182E-7BEE-2C4B-96B0FC332255}"/>
          </ac:picMkLst>
        </pc:picChg>
        <pc:picChg chg="add mod">
          <ac:chgData name="Muppa Yasaswini" userId="b27f1dd036e8a845" providerId="Windows Live" clId="Web-{6309E0AE-7831-49B7-989B-9BF72AC79A90}" dt="2025-08-21T16:21:41.967" v="121" actId="1076"/>
          <ac:picMkLst>
            <pc:docMk/>
            <pc:sldMk cId="2269880627" sldId="394"/>
            <ac:picMk id="5" creationId="{393303C6-F4B1-1C96-5035-5E1E69C2DAAA}"/>
          </ac:picMkLst>
        </pc:picChg>
      </pc:sldChg>
      <pc:sldChg chg="addSp delSp modSp">
        <pc:chgData name="Muppa Yasaswini" userId="b27f1dd036e8a845" providerId="Windows Live" clId="Web-{6309E0AE-7831-49B7-989B-9BF72AC79A90}" dt="2025-08-21T16:23:49.816" v="143" actId="1076"/>
        <pc:sldMkLst>
          <pc:docMk/>
          <pc:sldMk cId="400652858" sldId="395"/>
        </pc:sldMkLst>
        <pc:spChg chg="del">
          <ac:chgData name="Muppa Yasaswini" userId="b27f1dd036e8a845" providerId="Windows Live" clId="Web-{6309E0AE-7831-49B7-989B-9BF72AC79A90}" dt="2025-08-21T16:22:38.860" v="122"/>
          <ac:spMkLst>
            <pc:docMk/>
            <pc:sldMk cId="400652858" sldId="395"/>
            <ac:spMk id="3" creationId="{18B00610-880B-F0FB-627C-B7730B5A29E3}"/>
          </ac:spMkLst>
        </pc:spChg>
        <pc:picChg chg="add mod ord">
          <ac:chgData name="Muppa Yasaswini" userId="b27f1dd036e8a845" providerId="Windows Live" clId="Web-{6309E0AE-7831-49B7-989B-9BF72AC79A90}" dt="2025-08-21T16:23:38.737" v="140" actId="1076"/>
          <ac:picMkLst>
            <pc:docMk/>
            <pc:sldMk cId="400652858" sldId="395"/>
            <ac:picMk id="4" creationId="{7B209D7E-13E1-D5EA-76D0-588F2C1FA20A}"/>
          </ac:picMkLst>
        </pc:picChg>
        <pc:picChg chg="add mod">
          <ac:chgData name="Muppa Yasaswini" userId="b27f1dd036e8a845" providerId="Windows Live" clId="Web-{6309E0AE-7831-49B7-989B-9BF72AC79A90}" dt="2025-08-21T16:23:49.816" v="143" actId="1076"/>
          <ac:picMkLst>
            <pc:docMk/>
            <pc:sldMk cId="400652858" sldId="395"/>
            <ac:picMk id="5" creationId="{52765733-8C1A-9A4E-BFAE-6065A6102534}"/>
          </ac:picMkLst>
        </pc:picChg>
      </pc:sldChg>
      <pc:sldChg chg="addSp delSp modSp">
        <pc:chgData name="Muppa Yasaswini" userId="b27f1dd036e8a845" providerId="Windows Live" clId="Web-{6309E0AE-7831-49B7-989B-9BF72AC79A90}" dt="2025-08-21T16:24:56.209" v="154" actId="1076"/>
        <pc:sldMkLst>
          <pc:docMk/>
          <pc:sldMk cId="2925063171" sldId="396"/>
        </pc:sldMkLst>
        <pc:spChg chg="del">
          <ac:chgData name="Muppa Yasaswini" userId="b27f1dd036e8a845" providerId="Windows Live" clId="Web-{6309E0AE-7831-49B7-989B-9BF72AC79A90}" dt="2025-08-21T16:24:18.129" v="144"/>
          <ac:spMkLst>
            <pc:docMk/>
            <pc:sldMk cId="2925063171" sldId="396"/>
            <ac:spMk id="3" creationId="{B8D786FE-C98C-3883-4B5D-EDB7111BD125}"/>
          </ac:spMkLst>
        </pc:spChg>
        <pc:picChg chg="add mod ord">
          <ac:chgData name="Muppa Yasaswini" userId="b27f1dd036e8a845" providerId="Windows Live" clId="Web-{6309E0AE-7831-49B7-989B-9BF72AC79A90}" dt="2025-08-21T16:24:53.756" v="153" actId="1076"/>
          <ac:picMkLst>
            <pc:docMk/>
            <pc:sldMk cId="2925063171" sldId="396"/>
            <ac:picMk id="4" creationId="{3E49917C-0DFB-61EB-DD16-23831A0A78BE}"/>
          </ac:picMkLst>
        </pc:picChg>
        <pc:picChg chg="add mod">
          <ac:chgData name="Muppa Yasaswini" userId="b27f1dd036e8a845" providerId="Windows Live" clId="Web-{6309E0AE-7831-49B7-989B-9BF72AC79A90}" dt="2025-08-21T16:24:56.209" v="154" actId="1076"/>
          <ac:picMkLst>
            <pc:docMk/>
            <pc:sldMk cId="2925063171" sldId="396"/>
            <ac:picMk id="5" creationId="{5B9BD58D-66D9-604B-5D9F-4F3D76E48A92}"/>
          </ac:picMkLst>
        </pc:picChg>
      </pc:sldChg>
      <pc:sldChg chg="addSp delSp modSp">
        <pc:chgData name="Muppa Yasaswini" userId="b27f1dd036e8a845" providerId="Windows Live" clId="Web-{6309E0AE-7831-49B7-989B-9BF72AC79A90}" dt="2025-08-21T16:48:17.496" v="246" actId="1076"/>
        <pc:sldMkLst>
          <pc:docMk/>
          <pc:sldMk cId="126062560" sldId="397"/>
        </pc:sldMkLst>
        <pc:spChg chg="del">
          <ac:chgData name="Muppa Yasaswini" userId="b27f1dd036e8a845" providerId="Windows Live" clId="Web-{6309E0AE-7831-49B7-989B-9BF72AC79A90}" dt="2025-08-21T16:25:27.241" v="155"/>
          <ac:spMkLst>
            <pc:docMk/>
            <pc:sldMk cId="126062560" sldId="397"/>
            <ac:spMk id="3" creationId="{177B992A-DD35-306E-FEEB-AFAAB2447DE9}"/>
          </ac:spMkLst>
        </pc:spChg>
        <pc:picChg chg="add mod ord">
          <ac:chgData name="Muppa Yasaswini" userId="b27f1dd036e8a845" providerId="Windows Live" clId="Web-{6309E0AE-7831-49B7-989B-9BF72AC79A90}" dt="2025-08-21T16:48:17.496" v="246" actId="1076"/>
          <ac:picMkLst>
            <pc:docMk/>
            <pc:sldMk cId="126062560" sldId="397"/>
            <ac:picMk id="4" creationId="{F82EAAAD-A3B3-F2DB-672A-C06D9DE96225}"/>
          </ac:picMkLst>
        </pc:picChg>
        <pc:picChg chg="add del mod">
          <ac:chgData name="Muppa Yasaswini" userId="b27f1dd036e8a845" providerId="Windows Live" clId="Web-{6309E0AE-7831-49B7-989B-9BF72AC79A90}" dt="2025-08-21T16:47:34.620" v="243"/>
          <ac:picMkLst>
            <pc:docMk/>
            <pc:sldMk cId="126062560" sldId="397"/>
            <ac:picMk id="5" creationId="{756034A1-C5A6-4CDA-BDFD-687229CC1F46}"/>
          </ac:picMkLst>
        </pc:picChg>
        <pc:picChg chg="add mod">
          <ac:chgData name="Muppa Yasaswini" userId="b27f1dd036e8a845" providerId="Windows Live" clId="Web-{6309E0AE-7831-49B7-989B-9BF72AC79A90}" dt="2025-08-21T16:48:15.449" v="245" actId="1076"/>
          <ac:picMkLst>
            <pc:docMk/>
            <pc:sldMk cId="126062560" sldId="397"/>
            <ac:picMk id="6" creationId="{44C4E7B8-97CD-6812-A813-E6EB202221AA}"/>
          </ac:picMkLst>
        </pc:picChg>
      </pc:sldChg>
      <pc:sldChg chg="addSp delSp modSp del">
        <pc:chgData name="Muppa Yasaswini" userId="b27f1dd036e8a845" providerId="Windows Live" clId="Web-{6309E0AE-7831-49B7-989B-9BF72AC79A90}" dt="2025-08-21T16:31:50.131" v="199"/>
        <pc:sldMkLst>
          <pc:docMk/>
          <pc:sldMk cId="2865914321" sldId="398"/>
        </pc:sldMkLst>
        <pc:spChg chg="del">
          <ac:chgData name="Muppa Yasaswini" userId="b27f1dd036e8a845" providerId="Windows Live" clId="Web-{6309E0AE-7831-49B7-989B-9BF72AC79A90}" dt="2025-08-21T16:27:07.589" v="170"/>
          <ac:spMkLst>
            <pc:docMk/>
            <pc:sldMk cId="2865914321" sldId="398"/>
            <ac:spMk id="3" creationId="{D829D4FA-D0B5-A97B-ED88-9CD9DD6EBD69}"/>
          </ac:spMkLst>
        </pc:spChg>
        <pc:picChg chg="add mod ord">
          <ac:chgData name="Muppa Yasaswini" userId="b27f1dd036e8a845" providerId="Windows Live" clId="Web-{6309E0AE-7831-49B7-989B-9BF72AC79A90}" dt="2025-08-21T16:27:21.152" v="175" actId="1076"/>
          <ac:picMkLst>
            <pc:docMk/>
            <pc:sldMk cId="2865914321" sldId="398"/>
            <ac:picMk id="4" creationId="{FD6090E2-738A-0464-E233-70248BD5C6C9}"/>
          </ac:picMkLst>
        </pc:picChg>
        <pc:picChg chg="add mod">
          <ac:chgData name="Muppa Yasaswini" userId="b27f1dd036e8a845" providerId="Windows Live" clId="Web-{6309E0AE-7831-49B7-989B-9BF72AC79A90}" dt="2025-08-21T16:27:44.278" v="179" actId="1076"/>
          <ac:picMkLst>
            <pc:docMk/>
            <pc:sldMk cId="2865914321" sldId="398"/>
            <ac:picMk id="5" creationId="{C239CE07-A36A-CE54-F173-F197320A85DD}"/>
          </ac:picMkLst>
        </pc:picChg>
      </pc:sldChg>
      <pc:sldChg chg="addSp delSp modSp">
        <pc:chgData name="Muppa Yasaswini" userId="b27f1dd036e8a845" providerId="Windows Live" clId="Web-{6309E0AE-7831-49B7-989B-9BF72AC79A90}" dt="2025-08-21T16:46:13.304" v="242" actId="1076"/>
        <pc:sldMkLst>
          <pc:docMk/>
          <pc:sldMk cId="1019556210" sldId="399"/>
        </pc:sldMkLst>
        <pc:spChg chg="del">
          <ac:chgData name="Muppa Yasaswini" userId="b27f1dd036e8a845" providerId="Windows Live" clId="Web-{6309E0AE-7831-49B7-989B-9BF72AC79A90}" dt="2025-08-21T16:41:51.826" v="216"/>
          <ac:spMkLst>
            <pc:docMk/>
            <pc:sldMk cId="1019556210" sldId="399"/>
            <ac:spMk id="3" creationId="{5EAA65A8-B7FC-91F8-E6AA-32B565B206C7}"/>
          </ac:spMkLst>
        </pc:spChg>
        <pc:spChg chg="add del mod">
          <ac:chgData name="Muppa Yasaswini" userId="b27f1dd036e8a845" providerId="Windows Live" clId="Web-{6309E0AE-7831-49B7-989B-9BF72AC79A90}" dt="2025-08-21T16:44:39.988" v="230"/>
          <ac:spMkLst>
            <pc:docMk/>
            <pc:sldMk cId="1019556210" sldId="399"/>
            <ac:spMk id="6" creationId="{02FABCC2-2114-A212-C54C-61BB1209E737}"/>
          </ac:spMkLst>
        </pc:spChg>
        <pc:spChg chg="add del mod">
          <ac:chgData name="Muppa Yasaswini" userId="b27f1dd036e8a845" providerId="Windows Live" clId="Web-{6309E0AE-7831-49B7-989B-9BF72AC79A90}" dt="2025-08-21T16:45:30.209" v="235"/>
          <ac:spMkLst>
            <pc:docMk/>
            <pc:sldMk cId="1019556210" sldId="399"/>
            <ac:spMk id="9" creationId="{6CBBACA4-3984-0ADF-57DE-DCD792E5BB83}"/>
          </ac:spMkLst>
        </pc:spChg>
        <pc:picChg chg="add del mod ord">
          <ac:chgData name="Muppa Yasaswini" userId="b27f1dd036e8a845" providerId="Windows Live" clId="Web-{6309E0AE-7831-49B7-989B-9BF72AC79A90}" dt="2025-08-21T16:44:09.971" v="229"/>
          <ac:picMkLst>
            <pc:docMk/>
            <pc:sldMk cId="1019556210" sldId="399"/>
            <ac:picMk id="4" creationId="{079E4921-1C7E-3ADC-6547-E97A74B1E4F0}"/>
          </ac:picMkLst>
        </pc:picChg>
        <pc:picChg chg="add del mod ord">
          <ac:chgData name="Muppa Yasaswini" userId="b27f1dd036e8a845" providerId="Windows Live" clId="Web-{6309E0AE-7831-49B7-989B-9BF72AC79A90}" dt="2025-08-21T16:45:14.302" v="234"/>
          <ac:picMkLst>
            <pc:docMk/>
            <pc:sldMk cId="1019556210" sldId="399"/>
            <ac:picMk id="7" creationId="{33213FB8-AC31-505D-FD54-A25524BB309C}"/>
          </ac:picMkLst>
        </pc:picChg>
        <pc:picChg chg="add mod ord">
          <ac:chgData name="Muppa Yasaswini" userId="b27f1dd036e8a845" providerId="Windows Live" clId="Web-{6309E0AE-7831-49B7-989B-9BF72AC79A90}" dt="2025-08-21T16:45:41.819" v="238" actId="1076"/>
          <ac:picMkLst>
            <pc:docMk/>
            <pc:sldMk cId="1019556210" sldId="399"/>
            <ac:picMk id="10" creationId="{2A16C777-1378-FBE4-3FDD-0A62322D2869}"/>
          </ac:picMkLst>
        </pc:picChg>
        <pc:picChg chg="add mod">
          <ac:chgData name="Muppa Yasaswini" userId="b27f1dd036e8a845" providerId="Windows Live" clId="Web-{6309E0AE-7831-49B7-989B-9BF72AC79A90}" dt="2025-08-21T16:46:13.304" v="242" actId="1076"/>
          <ac:picMkLst>
            <pc:docMk/>
            <pc:sldMk cId="1019556210" sldId="399"/>
            <ac:picMk id="11" creationId="{C64AF9D8-0EC1-743C-C5AA-5DDFBD09807A}"/>
          </ac:picMkLst>
        </pc:picChg>
      </pc:sldChg>
      <pc:sldChg chg="addSp delSp modSp">
        <pc:chgData name="Muppa Yasaswini" userId="b27f1dd036e8a845" providerId="Windows Live" clId="Web-{6309E0AE-7831-49B7-989B-9BF72AC79A90}" dt="2025-08-21T16:50:45.408" v="260" actId="1076"/>
        <pc:sldMkLst>
          <pc:docMk/>
          <pc:sldMk cId="2853760602" sldId="400"/>
        </pc:sldMkLst>
        <pc:spChg chg="mod">
          <ac:chgData name="Muppa Yasaswini" userId="b27f1dd036e8a845" providerId="Windows Live" clId="Web-{6309E0AE-7831-49B7-989B-9BF72AC79A90}" dt="2025-08-21T16:49:39.734" v="252" actId="1076"/>
          <ac:spMkLst>
            <pc:docMk/>
            <pc:sldMk cId="2853760602" sldId="400"/>
            <ac:spMk id="2" creationId="{A56377E9-4A13-57A5-5D69-628A59431343}"/>
          </ac:spMkLst>
        </pc:spChg>
        <pc:spChg chg="del">
          <ac:chgData name="Muppa Yasaswini" userId="b27f1dd036e8a845" providerId="Windows Live" clId="Web-{6309E0AE-7831-49B7-989B-9BF72AC79A90}" dt="2025-08-21T16:49:17.545" v="247"/>
          <ac:spMkLst>
            <pc:docMk/>
            <pc:sldMk cId="2853760602" sldId="400"/>
            <ac:spMk id="3" creationId="{F04421AD-231A-B92C-17FE-104F62477651}"/>
          </ac:spMkLst>
        </pc:spChg>
        <pc:picChg chg="add mod ord">
          <ac:chgData name="Muppa Yasaswini" userId="b27f1dd036e8a845" providerId="Windows Live" clId="Web-{6309E0AE-7831-49B7-989B-9BF72AC79A90}" dt="2025-08-21T16:49:49.625" v="255" actId="1076"/>
          <ac:picMkLst>
            <pc:docMk/>
            <pc:sldMk cId="2853760602" sldId="400"/>
            <ac:picMk id="4" creationId="{DB05E77E-FCFC-2FDF-AD30-2207CC8A54BD}"/>
          </ac:picMkLst>
        </pc:picChg>
        <pc:picChg chg="add mod">
          <ac:chgData name="Muppa Yasaswini" userId="b27f1dd036e8a845" providerId="Windows Live" clId="Web-{6309E0AE-7831-49B7-989B-9BF72AC79A90}" dt="2025-08-21T16:50:45.408" v="260" actId="1076"/>
          <ac:picMkLst>
            <pc:docMk/>
            <pc:sldMk cId="2853760602" sldId="400"/>
            <ac:picMk id="5" creationId="{301891E0-9F56-12D0-B99F-59D91FAD8DE8}"/>
          </ac:picMkLst>
        </pc:picChg>
      </pc:sldChg>
      <pc:sldChg chg="add del replId">
        <pc:chgData name="Muppa Yasaswini" userId="b27f1dd036e8a845" providerId="Windows Live" clId="Web-{6309E0AE-7831-49B7-989B-9BF72AC79A90}" dt="2025-08-21T16:07:12.716" v="19"/>
        <pc:sldMkLst>
          <pc:docMk/>
          <pc:sldMk cId="821090991" sldId="411"/>
        </pc:sldMkLst>
      </pc:sldChg>
      <pc:sldChg chg="addSp delSp modSp new add del">
        <pc:chgData name="Muppa Yasaswini" userId="b27f1dd036e8a845" providerId="Windows Live" clId="Web-{6309E0AE-7831-49B7-989B-9BF72AC79A90}" dt="2025-08-21T16:15:07.421" v="79" actId="20577"/>
        <pc:sldMkLst>
          <pc:docMk/>
          <pc:sldMk cId="4084988293" sldId="412"/>
        </pc:sldMkLst>
        <pc:spChg chg="mod">
          <ac:chgData name="Muppa Yasaswini" userId="b27f1dd036e8a845" providerId="Windows Live" clId="Web-{6309E0AE-7831-49B7-989B-9BF72AC79A90}" dt="2025-08-21T16:15:07.421" v="79" actId="20577"/>
          <ac:spMkLst>
            <pc:docMk/>
            <pc:sldMk cId="4084988293" sldId="412"/>
            <ac:spMk id="2" creationId="{B0AF7E2B-9DAA-5206-AE4E-DE8F72427395}"/>
          </ac:spMkLst>
        </pc:spChg>
        <pc:spChg chg="del">
          <ac:chgData name="Muppa Yasaswini" userId="b27f1dd036e8a845" providerId="Windows Live" clId="Web-{6309E0AE-7831-49B7-989B-9BF72AC79A90}" dt="2025-08-21T16:08:22.406" v="27"/>
          <ac:spMkLst>
            <pc:docMk/>
            <pc:sldMk cId="4084988293" sldId="412"/>
            <ac:spMk id="3" creationId="{6B6E44BA-5FEF-CE79-9607-18A112E67414}"/>
          </ac:spMkLst>
        </pc:spChg>
        <pc:spChg chg="add del mod">
          <ac:chgData name="Muppa Yasaswini" userId="b27f1dd036e8a845" providerId="Windows Live" clId="Web-{6309E0AE-7831-49B7-989B-9BF72AC79A90}" dt="2025-08-21T16:10:06.207" v="35"/>
          <ac:spMkLst>
            <pc:docMk/>
            <pc:sldMk cId="4084988293" sldId="412"/>
            <ac:spMk id="6" creationId="{0CF7FBE6-AE24-6BE6-44D9-6B7FF8497B2B}"/>
          </ac:spMkLst>
        </pc:spChg>
        <pc:picChg chg="add del mod ord">
          <ac:chgData name="Muppa Yasaswini" userId="b27f1dd036e8a845" providerId="Windows Live" clId="Web-{6309E0AE-7831-49B7-989B-9BF72AC79A90}" dt="2025-08-21T16:09:38.799" v="32"/>
          <ac:picMkLst>
            <pc:docMk/>
            <pc:sldMk cId="4084988293" sldId="412"/>
            <ac:picMk id="4" creationId="{2A920EEE-989C-8860-9143-F79AE8460924}"/>
          </ac:picMkLst>
        </pc:picChg>
        <pc:picChg chg="add mod ord">
          <ac:chgData name="Muppa Yasaswini" userId="b27f1dd036e8a845" providerId="Windows Live" clId="Web-{6309E0AE-7831-49B7-989B-9BF72AC79A90}" dt="2025-08-21T16:14:58.374" v="77" actId="1076"/>
          <ac:picMkLst>
            <pc:docMk/>
            <pc:sldMk cId="4084988293" sldId="412"/>
            <ac:picMk id="7" creationId="{29FC1837-6B73-66B2-E98A-6B2E3889B267}"/>
          </ac:picMkLst>
        </pc:picChg>
        <pc:picChg chg="add mod">
          <ac:chgData name="Muppa Yasaswini" userId="b27f1dd036e8a845" providerId="Windows Live" clId="Web-{6309E0AE-7831-49B7-989B-9BF72AC79A90}" dt="2025-08-21T16:15:00.124" v="78" actId="1076"/>
          <ac:picMkLst>
            <pc:docMk/>
            <pc:sldMk cId="4084988293" sldId="412"/>
            <ac:picMk id="8" creationId="{0AD75196-8975-E884-D8EA-5F78F13722C4}"/>
          </ac:picMkLst>
        </pc:picChg>
      </pc:sldChg>
      <pc:sldChg chg="addSp delSp modSp new">
        <pc:chgData name="Muppa Yasaswini" userId="b27f1dd036e8a845" providerId="Windows Live" clId="Web-{6309E0AE-7831-49B7-989B-9BF72AC79A90}" dt="2025-08-21T16:43:06.594" v="228" actId="1076"/>
        <pc:sldMkLst>
          <pc:docMk/>
          <pc:sldMk cId="1936032978" sldId="413"/>
        </pc:sldMkLst>
        <pc:spChg chg="mod">
          <ac:chgData name="Muppa Yasaswini" userId="b27f1dd036e8a845" providerId="Windows Live" clId="Web-{6309E0AE-7831-49B7-989B-9BF72AC79A90}" dt="2025-08-21T16:40:30.072" v="206" actId="20577"/>
          <ac:spMkLst>
            <pc:docMk/>
            <pc:sldMk cId="1936032978" sldId="413"/>
            <ac:spMk id="2" creationId="{391B836C-72A0-1575-1660-D17227BE5BCC}"/>
          </ac:spMkLst>
        </pc:spChg>
        <pc:spChg chg="del mod">
          <ac:chgData name="Muppa Yasaswini" userId="b27f1dd036e8a845" providerId="Windows Live" clId="Web-{6309E0AE-7831-49B7-989B-9BF72AC79A90}" dt="2025-08-21T16:41:27.590" v="212"/>
          <ac:spMkLst>
            <pc:docMk/>
            <pc:sldMk cId="1936032978" sldId="413"/>
            <ac:spMk id="3" creationId="{0A6E283E-4D8E-A4E6-5F37-7E7456370670}"/>
          </ac:spMkLst>
        </pc:spChg>
        <pc:spChg chg="add del mod">
          <ac:chgData name="Muppa Yasaswini" userId="b27f1dd036e8a845" providerId="Windows Live" clId="Web-{6309E0AE-7831-49B7-989B-9BF72AC79A90}" dt="2025-08-21T16:42:25.092" v="219"/>
          <ac:spMkLst>
            <pc:docMk/>
            <pc:sldMk cId="1936032978" sldId="413"/>
            <ac:spMk id="6" creationId="{ABA05376-D9BC-D55B-BA4A-4DF7E7A027C9}"/>
          </ac:spMkLst>
        </pc:spChg>
        <pc:picChg chg="add del mod ord">
          <ac:chgData name="Muppa Yasaswini" userId="b27f1dd036e8a845" providerId="Windows Live" clId="Web-{6309E0AE-7831-49B7-989B-9BF72AC79A90}" dt="2025-08-21T16:41:46.138" v="215"/>
          <ac:picMkLst>
            <pc:docMk/>
            <pc:sldMk cId="1936032978" sldId="413"/>
            <ac:picMk id="4" creationId="{92BF4899-D831-0BEE-2BFF-EEEA3F21CF0E}"/>
          </ac:picMkLst>
        </pc:picChg>
        <pc:picChg chg="add mod ord">
          <ac:chgData name="Muppa Yasaswini" userId="b27f1dd036e8a845" providerId="Windows Live" clId="Web-{6309E0AE-7831-49B7-989B-9BF72AC79A90}" dt="2025-08-21T16:42:37.515" v="224" actId="1076"/>
          <ac:picMkLst>
            <pc:docMk/>
            <pc:sldMk cId="1936032978" sldId="413"/>
            <ac:picMk id="7" creationId="{44F32401-BBA8-3C6E-1FC1-3862ED81B303}"/>
          </ac:picMkLst>
        </pc:picChg>
        <pc:picChg chg="add mod">
          <ac:chgData name="Muppa Yasaswini" userId="b27f1dd036e8a845" providerId="Windows Live" clId="Web-{6309E0AE-7831-49B7-989B-9BF72AC79A90}" dt="2025-08-21T16:43:06.594" v="228" actId="1076"/>
          <ac:picMkLst>
            <pc:docMk/>
            <pc:sldMk cId="1936032978" sldId="413"/>
            <ac:picMk id="8" creationId="{5176E1E2-AE82-EAA1-C67C-D0F4840C9523}"/>
          </ac:picMkLst>
        </pc:picChg>
      </pc:sldChg>
      <pc:sldChg chg="add del replId">
        <pc:chgData name="Muppa Yasaswini" userId="b27f1dd036e8a845" providerId="Windows Live" clId="Web-{6309E0AE-7831-49B7-989B-9BF72AC79A90}" dt="2025-08-21T16:07:47.998" v="26"/>
        <pc:sldMkLst>
          <pc:docMk/>
          <pc:sldMk cId="2406925059" sldId="413"/>
        </pc:sldMkLst>
      </pc:sldChg>
      <pc:sldChg chg="addSp delSp modSp add del replId">
        <pc:chgData name="Muppa Yasaswini" userId="b27f1dd036e8a845" providerId="Windows Live" clId="Web-{6309E0AE-7831-49B7-989B-9BF72AC79A90}" dt="2025-08-21T16:07:43.529" v="25"/>
        <pc:sldMkLst>
          <pc:docMk/>
          <pc:sldMk cId="556399544" sldId="414"/>
        </pc:sldMkLst>
        <pc:spChg chg="add mod">
          <ac:chgData name="Muppa Yasaswini" userId="b27f1dd036e8a845" providerId="Windows Live" clId="Web-{6309E0AE-7831-49B7-989B-9BF72AC79A90}" dt="2025-08-21T16:06:28.558" v="10"/>
          <ac:spMkLst>
            <pc:docMk/>
            <pc:sldMk cId="556399544" sldId="414"/>
            <ac:spMk id="5" creationId="{F4CA483B-0284-7503-AB35-510098B146A6}"/>
          </ac:spMkLst>
        </pc:spChg>
        <pc:picChg chg="del mod">
          <ac:chgData name="Muppa Yasaswini" userId="b27f1dd036e8a845" providerId="Windows Live" clId="Web-{6309E0AE-7831-49B7-989B-9BF72AC79A90}" dt="2025-08-21T16:06:28.558" v="10"/>
          <ac:picMkLst>
            <pc:docMk/>
            <pc:sldMk cId="556399544" sldId="414"/>
            <ac:picMk id="7" creationId="{8908967A-E48B-4CE7-73C3-EA6E96061344}"/>
          </ac:picMkLst>
        </pc:picChg>
      </pc:sldChg>
    </pc:docChg>
  </pc:docChgLst>
  <pc:docChgLst>
    <pc:chgData name="Muppa Yasaswini" userId="b27f1dd036e8a845" providerId="Windows Live" clId="Web-{7D3962B0-A698-46D7-B9FD-C796920C1B35}"/>
    <pc:docChg chg="addSld modSld sldOrd addMainMaster delMainMaster">
      <pc:chgData name="Muppa Yasaswini" userId="b27f1dd036e8a845" providerId="Windows Live" clId="Web-{7D3962B0-A698-46D7-B9FD-C796920C1B35}" dt="2025-08-21T07:12:02.218" v="169"/>
      <pc:docMkLst>
        <pc:docMk/>
      </pc:docMkLst>
      <pc:sldChg chg="modSp mod modClrScheme chgLayout">
        <pc:chgData name="Muppa Yasaswini" userId="b27f1dd036e8a845" providerId="Windows Live" clId="Web-{7D3962B0-A698-46D7-B9FD-C796920C1B35}" dt="2025-08-21T07:11:48.343" v="166"/>
        <pc:sldMkLst>
          <pc:docMk/>
          <pc:sldMk cId="2721087628" sldId="307"/>
        </pc:sldMkLst>
        <pc:spChg chg="mod ord">
          <ac:chgData name="Muppa Yasaswini" userId="b27f1dd036e8a845" providerId="Windows Live" clId="Web-{7D3962B0-A698-46D7-B9FD-C796920C1B35}" dt="2025-08-21T07:11:48.343" v="166"/>
          <ac:spMkLst>
            <pc:docMk/>
            <pc:sldMk cId="2721087628" sldId="307"/>
            <ac:spMk id="2" creationId="{EBCB148D-7E6B-8C30-A6AE-31536918C7E5}"/>
          </ac:spMkLst>
        </pc:spChg>
        <pc:spChg chg="mod ord">
          <ac:chgData name="Muppa Yasaswini" userId="b27f1dd036e8a845" providerId="Windows Live" clId="Web-{7D3962B0-A698-46D7-B9FD-C796920C1B35}" dt="2025-08-21T07:11:48.343" v="166"/>
          <ac:spMkLst>
            <pc:docMk/>
            <pc:sldMk cId="2721087628" sldId="307"/>
            <ac:spMk id="3" creationId="{9D7BEED8-DF65-B24B-AD87-01E0E4F870A7}"/>
          </ac:spMkLst>
        </pc:spChg>
        <pc:picChg chg="mod ord">
          <ac:chgData name="Muppa Yasaswini" userId="b27f1dd036e8a845" providerId="Windows Live" clId="Web-{7D3962B0-A698-46D7-B9FD-C796920C1B35}" dt="2025-08-21T07:11:48.343" v="166"/>
          <ac:picMkLst>
            <pc:docMk/>
            <pc:sldMk cId="2721087628" sldId="307"/>
            <ac:picMk id="6" creationId="{B3372E24-5B60-CC11-4E81-74F7854908C2}"/>
          </ac:picMkLst>
        </pc:picChg>
        <pc:picChg chg="mod ord">
          <ac:chgData name="Muppa Yasaswini" userId="b27f1dd036e8a845" providerId="Windows Live" clId="Web-{7D3962B0-A698-46D7-B9FD-C796920C1B35}" dt="2025-08-21T07:11:48.343" v="166"/>
          <ac:picMkLst>
            <pc:docMk/>
            <pc:sldMk cId="2721087628" sldId="307"/>
            <ac:picMk id="16" creationId="{4AE62386-D90A-2E0C-3018-65CD8DCC3155}"/>
          </ac:picMkLst>
        </pc:picChg>
      </pc:sldChg>
      <pc:sldChg chg="modSp mod modClrScheme chgLayout">
        <pc:chgData name="Muppa Yasaswini" userId="b27f1dd036e8a845" providerId="Windows Live" clId="Web-{7D3962B0-A698-46D7-B9FD-C796920C1B35}" dt="2025-08-21T07:11:48.343" v="166"/>
        <pc:sldMkLst>
          <pc:docMk/>
          <pc:sldMk cId="264852664" sldId="318"/>
        </pc:sldMkLst>
        <pc:spChg chg="mod ord">
          <ac:chgData name="Muppa Yasaswini" userId="b27f1dd036e8a845" providerId="Windows Live" clId="Web-{7D3962B0-A698-46D7-B9FD-C796920C1B35}" dt="2025-08-21T07:11:48.343" v="166"/>
          <ac:spMkLst>
            <pc:docMk/>
            <pc:sldMk cId="264852664" sldId="318"/>
            <ac:spMk id="2" creationId="{EDDD4871-78FF-3309-B294-E7B959DBF9F7}"/>
          </ac:spMkLst>
        </pc:spChg>
        <pc:spChg chg="mod ord">
          <ac:chgData name="Muppa Yasaswini" userId="b27f1dd036e8a845" providerId="Windows Live" clId="Web-{7D3962B0-A698-46D7-B9FD-C796920C1B35}" dt="2025-08-21T07:11:48.343" v="166"/>
          <ac:spMkLst>
            <pc:docMk/>
            <pc:sldMk cId="264852664" sldId="318"/>
            <ac:spMk id="3" creationId="{9ED21272-67BF-BEDF-B68E-B64726C5B156}"/>
          </ac:spMkLst>
        </pc:spChg>
      </pc:sldChg>
      <pc:sldChg chg="modSp mod modClrScheme chgLayout">
        <pc:chgData name="Muppa Yasaswini" userId="b27f1dd036e8a845" providerId="Windows Live" clId="Web-{7D3962B0-A698-46D7-B9FD-C796920C1B35}" dt="2025-08-21T07:11:48.343" v="166"/>
        <pc:sldMkLst>
          <pc:docMk/>
          <pc:sldMk cId="1426869421" sldId="329"/>
        </pc:sldMkLst>
        <pc:spChg chg="mod ord">
          <ac:chgData name="Muppa Yasaswini" userId="b27f1dd036e8a845" providerId="Windows Live" clId="Web-{7D3962B0-A698-46D7-B9FD-C796920C1B35}" dt="2025-08-21T07:11:48.343" v="166"/>
          <ac:spMkLst>
            <pc:docMk/>
            <pc:sldMk cId="1426869421" sldId="329"/>
            <ac:spMk id="5" creationId="{12B20CD3-B604-B03C-1A8A-F80F970EE1E0}"/>
          </ac:spMkLst>
        </pc:spChg>
        <pc:spChg chg="mod ord">
          <ac:chgData name="Muppa Yasaswini" userId="b27f1dd036e8a845" providerId="Windows Live" clId="Web-{7D3962B0-A698-46D7-B9FD-C796920C1B35}" dt="2025-08-21T07:11:48.343" v="166"/>
          <ac:spMkLst>
            <pc:docMk/>
            <pc:sldMk cId="1426869421" sldId="329"/>
            <ac:spMk id="117" creationId="{7BF6FB73-C628-E70D-122F-C3161C22F293}"/>
          </ac:spMkLst>
        </pc:spChg>
        <pc:spChg chg="mod ord">
          <ac:chgData name="Muppa Yasaswini" userId="b27f1dd036e8a845" providerId="Windows Live" clId="Web-{7D3962B0-A698-46D7-B9FD-C796920C1B35}" dt="2025-08-21T07:11:48.343" v="166"/>
          <ac:spMkLst>
            <pc:docMk/>
            <pc:sldMk cId="1426869421" sldId="329"/>
            <ac:spMk id="121" creationId="{B2640623-C07A-7855-8E0B-ED3AD1061D8B}"/>
          </ac:spMkLst>
        </pc:spChg>
        <pc:spChg chg="mod ord">
          <ac:chgData name="Muppa Yasaswini" userId="b27f1dd036e8a845" providerId="Windows Live" clId="Web-{7D3962B0-A698-46D7-B9FD-C796920C1B35}" dt="2025-08-21T07:11:48.343" v="166"/>
          <ac:spMkLst>
            <pc:docMk/>
            <pc:sldMk cId="1426869421" sldId="329"/>
            <ac:spMk id="129" creationId="{C2E8B994-EF66-FAEF-1FA8-41EFDD9473E0}"/>
          </ac:spMkLst>
        </pc:spChg>
        <pc:spChg chg="mod ord">
          <ac:chgData name="Muppa Yasaswini" userId="b27f1dd036e8a845" providerId="Windows Live" clId="Web-{7D3962B0-A698-46D7-B9FD-C796920C1B35}" dt="2025-08-21T07:11:48.343" v="166"/>
          <ac:spMkLst>
            <pc:docMk/>
            <pc:sldMk cId="1426869421" sldId="329"/>
            <ac:spMk id="131" creationId="{469D608D-F9AE-7CE6-DC40-581E59EDE9A8}"/>
          </ac:spMkLst>
        </pc:spChg>
        <pc:spChg chg="mod ord">
          <ac:chgData name="Muppa Yasaswini" userId="b27f1dd036e8a845" providerId="Windows Live" clId="Web-{7D3962B0-A698-46D7-B9FD-C796920C1B35}" dt="2025-08-21T07:11:48.343" v="166"/>
          <ac:spMkLst>
            <pc:docMk/>
            <pc:sldMk cId="1426869421" sldId="329"/>
            <ac:spMk id="133" creationId="{D0D8282B-E10D-1EA1-6B2F-564123BC1342}"/>
          </ac:spMkLst>
        </pc:spChg>
        <pc:spChg chg="mod ord">
          <ac:chgData name="Muppa Yasaswini" userId="b27f1dd036e8a845" providerId="Windows Live" clId="Web-{7D3962B0-A698-46D7-B9FD-C796920C1B35}" dt="2025-08-21T07:11:48.343" v="166"/>
          <ac:spMkLst>
            <pc:docMk/>
            <pc:sldMk cId="1426869421" sldId="329"/>
            <ac:spMk id="136" creationId="{345D8CE5-AF45-167E-368D-DF72EF2BC836}"/>
          </ac:spMkLst>
        </pc:spChg>
        <pc:spChg chg="mod ord">
          <ac:chgData name="Muppa Yasaswini" userId="b27f1dd036e8a845" providerId="Windows Live" clId="Web-{7D3962B0-A698-46D7-B9FD-C796920C1B35}" dt="2025-08-21T07:11:48.343" v="166"/>
          <ac:spMkLst>
            <pc:docMk/>
            <pc:sldMk cId="1426869421" sldId="329"/>
            <ac:spMk id="137" creationId="{D0835864-2730-A935-2DFC-BD31D9B4C19E}"/>
          </ac:spMkLst>
        </pc:spChg>
        <pc:spChg chg="mod ord">
          <ac:chgData name="Muppa Yasaswini" userId="b27f1dd036e8a845" providerId="Windows Live" clId="Web-{7D3962B0-A698-46D7-B9FD-C796920C1B35}" dt="2025-08-21T07:11:48.343" v="166"/>
          <ac:spMkLst>
            <pc:docMk/>
            <pc:sldMk cId="1426869421" sldId="329"/>
            <ac:spMk id="138" creationId="{986F823B-8DBE-6148-0F83-AF8FC9DB201E}"/>
          </ac:spMkLst>
        </pc:spChg>
        <pc:spChg chg="mod ord">
          <ac:chgData name="Muppa Yasaswini" userId="b27f1dd036e8a845" providerId="Windows Live" clId="Web-{7D3962B0-A698-46D7-B9FD-C796920C1B35}" dt="2025-08-21T07:11:48.343" v="166"/>
          <ac:spMkLst>
            <pc:docMk/>
            <pc:sldMk cId="1426869421" sldId="329"/>
            <ac:spMk id="139" creationId="{54865DA9-5E46-22B4-AAB1-1808011E971B}"/>
          </ac:spMkLst>
        </pc:spChg>
      </pc:sldChg>
      <pc:sldChg chg="modSp mod modClrScheme chgLayout">
        <pc:chgData name="Muppa Yasaswini" userId="b27f1dd036e8a845" providerId="Windows Live" clId="Web-{7D3962B0-A698-46D7-B9FD-C796920C1B35}" dt="2025-08-21T07:11:48.343" v="166"/>
        <pc:sldMkLst>
          <pc:docMk/>
          <pc:sldMk cId="296111521" sldId="330"/>
        </pc:sldMkLst>
        <pc:spChg chg="mod ord">
          <ac:chgData name="Muppa Yasaswini" userId="b27f1dd036e8a845" providerId="Windows Live" clId="Web-{7D3962B0-A698-46D7-B9FD-C796920C1B35}" dt="2025-08-21T07:11:48.343" v="166"/>
          <ac:spMkLst>
            <pc:docMk/>
            <pc:sldMk cId="296111521" sldId="330"/>
            <ac:spMk id="4" creationId="{36CAF8E1-D22B-2A5E-B639-D433035AF9FA}"/>
          </ac:spMkLst>
        </pc:spChg>
        <pc:spChg chg="mod ord">
          <ac:chgData name="Muppa Yasaswini" userId="b27f1dd036e8a845" providerId="Windows Live" clId="Web-{7D3962B0-A698-46D7-B9FD-C796920C1B35}" dt="2025-08-21T07:11:48.343" v="166"/>
          <ac:spMkLst>
            <pc:docMk/>
            <pc:sldMk cId="296111521" sldId="330"/>
            <ac:spMk id="6" creationId="{3E115522-F9AB-FA50-67C6-57C0633D96E7}"/>
          </ac:spMkLst>
        </pc:spChg>
        <pc:spChg chg="mod ord">
          <ac:chgData name="Muppa Yasaswini" userId="b27f1dd036e8a845" providerId="Windows Live" clId="Web-{7D3962B0-A698-46D7-B9FD-C796920C1B35}" dt="2025-08-21T07:11:48.343" v="166"/>
          <ac:spMkLst>
            <pc:docMk/>
            <pc:sldMk cId="296111521" sldId="330"/>
            <ac:spMk id="8" creationId="{199F7BED-B8F7-E1E4-46F7-AA8B857A4A0F}"/>
          </ac:spMkLst>
        </pc:spChg>
        <pc:spChg chg="mod ord">
          <ac:chgData name="Muppa Yasaswini" userId="b27f1dd036e8a845" providerId="Windows Live" clId="Web-{7D3962B0-A698-46D7-B9FD-C796920C1B35}" dt="2025-08-21T07:11:48.343" v="166"/>
          <ac:spMkLst>
            <pc:docMk/>
            <pc:sldMk cId="296111521" sldId="330"/>
            <ac:spMk id="11" creationId="{9D8D7BF5-C56F-4400-F22A-4C756831828C}"/>
          </ac:spMkLst>
        </pc:spChg>
        <pc:spChg chg="mod ord">
          <ac:chgData name="Muppa Yasaswini" userId="b27f1dd036e8a845" providerId="Windows Live" clId="Web-{7D3962B0-A698-46D7-B9FD-C796920C1B35}" dt="2025-08-21T07:11:48.343" v="166"/>
          <ac:spMkLst>
            <pc:docMk/>
            <pc:sldMk cId="296111521" sldId="330"/>
            <ac:spMk id="13" creationId="{AE5EE2DC-E4E7-9695-08E6-9A9396298B90}"/>
          </ac:spMkLst>
        </pc:spChg>
        <pc:spChg chg="mod ord">
          <ac:chgData name="Muppa Yasaswini" userId="b27f1dd036e8a845" providerId="Windows Live" clId="Web-{7D3962B0-A698-46D7-B9FD-C796920C1B35}" dt="2025-08-21T07:11:48.343" v="166"/>
          <ac:spMkLst>
            <pc:docMk/>
            <pc:sldMk cId="296111521" sldId="330"/>
            <ac:spMk id="15" creationId="{68A1C71D-4976-B5A6-007C-2FCCB344AA62}"/>
          </ac:spMkLst>
        </pc:spChg>
        <pc:spChg chg="mod ord">
          <ac:chgData name="Muppa Yasaswini" userId="b27f1dd036e8a845" providerId="Windows Live" clId="Web-{7D3962B0-A698-46D7-B9FD-C796920C1B35}" dt="2025-08-21T07:11:48.343" v="166"/>
          <ac:spMkLst>
            <pc:docMk/>
            <pc:sldMk cId="296111521" sldId="330"/>
            <ac:spMk id="17" creationId="{B04467CB-757A-646C-00A0-AB523BBEC842}"/>
          </ac:spMkLst>
        </pc:spChg>
        <pc:spChg chg="mod ord">
          <ac:chgData name="Muppa Yasaswini" userId="b27f1dd036e8a845" providerId="Windows Live" clId="Web-{7D3962B0-A698-46D7-B9FD-C796920C1B35}" dt="2025-08-21T07:11:48.343" v="166"/>
          <ac:spMkLst>
            <pc:docMk/>
            <pc:sldMk cId="296111521" sldId="330"/>
            <ac:spMk id="20" creationId="{14CACE57-AF44-0118-5565-4804A716F93A}"/>
          </ac:spMkLst>
        </pc:spChg>
        <pc:spChg chg="mod ord">
          <ac:chgData name="Muppa Yasaswini" userId="b27f1dd036e8a845" providerId="Windows Live" clId="Web-{7D3962B0-A698-46D7-B9FD-C796920C1B35}" dt="2025-08-21T07:11:48.343" v="166"/>
          <ac:spMkLst>
            <pc:docMk/>
            <pc:sldMk cId="296111521" sldId="330"/>
            <ac:spMk id="30" creationId="{A6637C1D-819B-241E-F069-F0A638DCC857}"/>
          </ac:spMkLst>
        </pc:spChg>
      </pc:sldChg>
      <pc:sldChg chg="modSp mod modClrScheme chgLayout">
        <pc:chgData name="Muppa Yasaswini" userId="b27f1dd036e8a845" providerId="Windows Live" clId="Web-{7D3962B0-A698-46D7-B9FD-C796920C1B35}" dt="2025-08-21T07:11:48.343" v="166"/>
        <pc:sldMkLst>
          <pc:docMk/>
          <pc:sldMk cId="608309448" sldId="331"/>
        </pc:sldMkLst>
        <pc:spChg chg="mod ord">
          <ac:chgData name="Muppa Yasaswini" userId="b27f1dd036e8a845" providerId="Windows Live" clId="Web-{7D3962B0-A698-46D7-B9FD-C796920C1B35}" dt="2025-08-21T07:11:48.343" v="166"/>
          <ac:spMkLst>
            <pc:docMk/>
            <pc:sldMk cId="608309448" sldId="331"/>
            <ac:spMk id="3" creationId="{C70964C0-0B2A-8A66-6BF6-DA1B81819D9F}"/>
          </ac:spMkLst>
        </pc:spChg>
        <pc:spChg chg="mod ord">
          <ac:chgData name="Muppa Yasaswini" userId="b27f1dd036e8a845" providerId="Windows Live" clId="Web-{7D3962B0-A698-46D7-B9FD-C796920C1B35}" dt="2025-08-21T07:11:48.343" v="166"/>
          <ac:spMkLst>
            <pc:docMk/>
            <pc:sldMk cId="608309448" sldId="331"/>
            <ac:spMk id="4" creationId="{F6FC66EC-EF20-1912-9812-BFFB9569830A}"/>
          </ac:spMkLst>
        </pc:spChg>
        <pc:spChg chg="mod ord">
          <ac:chgData name="Muppa Yasaswini" userId="b27f1dd036e8a845" providerId="Windows Live" clId="Web-{7D3962B0-A698-46D7-B9FD-C796920C1B35}" dt="2025-08-21T07:11:48.343" v="166"/>
          <ac:spMkLst>
            <pc:docMk/>
            <pc:sldMk cId="608309448" sldId="331"/>
            <ac:spMk id="5" creationId="{508DC3D7-27DA-D214-08F0-74AE33835639}"/>
          </ac:spMkLst>
        </pc:spChg>
        <pc:spChg chg="mod ord">
          <ac:chgData name="Muppa Yasaswini" userId="b27f1dd036e8a845" providerId="Windows Live" clId="Web-{7D3962B0-A698-46D7-B9FD-C796920C1B35}" dt="2025-08-21T07:11:48.343" v="166"/>
          <ac:spMkLst>
            <pc:docMk/>
            <pc:sldMk cId="608309448" sldId="331"/>
            <ac:spMk id="7" creationId="{C8D504D4-7ADE-D98F-4AEC-147BE186E127}"/>
          </ac:spMkLst>
        </pc:spChg>
        <pc:spChg chg="mod ord">
          <ac:chgData name="Muppa Yasaswini" userId="b27f1dd036e8a845" providerId="Windows Live" clId="Web-{7D3962B0-A698-46D7-B9FD-C796920C1B35}" dt="2025-08-21T07:11:48.343" v="166"/>
          <ac:spMkLst>
            <pc:docMk/>
            <pc:sldMk cId="608309448" sldId="331"/>
            <ac:spMk id="8" creationId="{27D3FCF6-DD2F-B2FC-158D-7AAD6EB7A1BC}"/>
          </ac:spMkLst>
        </pc:spChg>
      </pc:sldChg>
      <pc:sldChg chg="modSp mod modClrScheme chgLayout">
        <pc:chgData name="Muppa Yasaswini" userId="b27f1dd036e8a845" providerId="Windows Live" clId="Web-{7D3962B0-A698-46D7-B9FD-C796920C1B35}" dt="2025-08-21T07:11:48.343" v="166"/>
        <pc:sldMkLst>
          <pc:docMk/>
          <pc:sldMk cId="782584656" sldId="333"/>
        </pc:sldMkLst>
        <pc:spChg chg="mod ord">
          <ac:chgData name="Muppa Yasaswini" userId="b27f1dd036e8a845" providerId="Windows Live" clId="Web-{7D3962B0-A698-46D7-B9FD-C796920C1B35}" dt="2025-08-21T07:11:48.343" v="166"/>
          <ac:spMkLst>
            <pc:docMk/>
            <pc:sldMk cId="782584656" sldId="333"/>
            <ac:spMk id="38" creationId="{B3331CDB-5BE4-16A5-D89B-115B98E27BBA}"/>
          </ac:spMkLst>
        </pc:spChg>
        <pc:spChg chg="mod ord">
          <ac:chgData name="Muppa Yasaswini" userId="b27f1dd036e8a845" providerId="Windows Live" clId="Web-{7D3962B0-A698-46D7-B9FD-C796920C1B35}" dt="2025-08-21T07:11:48.343" v="166"/>
          <ac:spMkLst>
            <pc:docMk/>
            <pc:sldMk cId="782584656" sldId="333"/>
            <ac:spMk id="40" creationId="{7696365B-A70F-DB94-4D39-EA75DA97D4C5}"/>
          </ac:spMkLst>
        </pc:spChg>
        <pc:spChg chg="mod ord">
          <ac:chgData name="Muppa Yasaswini" userId="b27f1dd036e8a845" providerId="Windows Live" clId="Web-{7D3962B0-A698-46D7-B9FD-C796920C1B35}" dt="2025-08-21T07:11:48.343" v="166"/>
          <ac:spMkLst>
            <pc:docMk/>
            <pc:sldMk cId="782584656" sldId="333"/>
            <ac:spMk id="41" creationId="{803211DE-438B-BDBA-0C5C-9364EF0CB900}"/>
          </ac:spMkLst>
        </pc:spChg>
        <pc:spChg chg="mod ord">
          <ac:chgData name="Muppa Yasaswini" userId="b27f1dd036e8a845" providerId="Windows Live" clId="Web-{7D3962B0-A698-46D7-B9FD-C796920C1B35}" dt="2025-08-21T07:11:48.343" v="166"/>
          <ac:spMkLst>
            <pc:docMk/>
            <pc:sldMk cId="782584656" sldId="333"/>
            <ac:spMk id="42" creationId="{F3D05105-368E-FDAF-62E4-C4885A275B5D}"/>
          </ac:spMkLst>
        </pc:spChg>
        <pc:spChg chg="mod ord">
          <ac:chgData name="Muppa Yasaswini" userId="b27f1dd036e8a845" providerId="Windows Live" clId="Web-{7D3962B0-A698-46D7-B9FD-C796920C1B35}" dt="2025-08-21T07:11:48.343" v="166"/>
          <ac:spMkLst>
            <pc:docMk/>
            <pc:sldMk cId="782584656" sldId="333"/>
            <ac:spMk id="44" creationId="{0AD79332-DED2-74EE-E806-C5289551F08F}"/>
          </ac:spMkLst>
        </pc:spChg>
        <pc:spChg chg="mod ord">
          <ac:chgData name="Muppa Yasaswini" userId="b27f1dd036e8a845" providerId="Windows Live" clId="Web-{7D3962B0-A698-46D7-B9FD-C796920C1B35}" dt="2025-08-21T07:11:48.343" v="166"/>
          <ac:spMkLst>
            <pc:docMk/>
            <pc:sldMk cId="782584656" sldId="333"/>
            <ac:spMk id="45" creationId="{EB8CEFAE-C048-B0F0-20B9-A806E338AA56}"/>
          </ac:spMkLst>
        </pc:spChg>
        <pc:spChg chg="mod ord">
          <ac:chgData name="Muppa Yasaswini" userId="b27f1dd036e8a845" providerId="Windows Live" clId="Web-{7D3962B0-A698-46D7-B9FD-C796920C1B35}" dt="2025-08-21T07:11:48.343" v="166"/>
          <ac:spMkLst>
            <pc:docMk/>
            <pc:sldMk cId="782584656" sldId="333"/>
            <ac:spMk id="46" creationId="{7907954F-7B2C-9622-6E7A-89AB836A3291}"/>
          </ac:spMkLst>
        </pc:spChg>
        <pc:spChg chg="mod ord">
          <ac:chgData name="Muppa Yasaswini" userId="b27f1dd036e8a845" providerId="Windows Live" clId="Web-{7D3962B0-A698-46D7-B9FD-C796920C1B35}" dt="2025-08-21T07:11:48.343" v="166"/>
          <ac:spMkLst>
            <pc:docMk/>
            <pc:sldMk cId="782584656" sldId="333"/>
            <ac:spMk id="47" creationId="{4759CC8E-2B73-E521-DAD7-B6FB3E682D3D}"/>
          </ac:spMkLst>
        </pc:spChg>
        <pc:spChg chg="mod ord">
          <ac:chgData name="Muppa Yasaswini" userId="b27f1dd036e8a845" providerId="Windows Live" clId="Web-{7D3962B0-A698-46D7-B9FD-C796920C1B35}" dt="2025-08-21T07:11:48.343" v="166"/>
          <ac:spMkLst>
            <pc:docMk/>
            <pc:sldMk cId="782584656" sldId="333"/>
            <ac:spMk id="49" creationId="{EDFBD214-B8DA-7FAC-A458-86AC4D4A8B55}"/>
          </ac:spMkLst>
        </pc:spChg>
        <pc:spChg chg="mod ord">
          <ac:chgData name="Muppa Yasaswini" userId="b27f1dd036e8a845" providerId="Windows Live" clId="Web-{7D3962B0-A698-46D7-B9FD-C796920C1B35}" dt="2025-08-21T07:11:48.343" v="166"/>
          <ac:spMkLst>
            <pc:docMk/>
            <pc:sldMk cId="782584656" sldId="333"/>
            <ac:spMk id="50" creationId="{5DEB0CCE-C68E-B7C1-5CBB-1A1F65A0687F}"/>
          </ac:spMkLst>
        </pc:spChg>
      </pc:sldChg>
      <pc:sldChg chg="modSp mod modClrScheme chgLayout">
        <pc:chgData name="Muppa Yasaswini" userId="b27f1dd036e8a845" providerId="Windows Live" clId="Web-{7D3962B0-A698-46D7-B9FD-C796920C1B35}" dt="2025-08-21T07:11:48.343" v="166"/>
        <pc:sldMkLst>
          <pc:docMk/>
          <pc:sldMk cId="3905997033" sldId="336"/>
        </pc:sldMkLst>
        <pc:spChg chg="mod ord">
          <ac:chgData name="Muppa Yasaswini" userId="b27f1dd036e8a845" providerId="Windows Live" clId="Web-{7D3962B0-A698-46D7-B9FD-C796920C1B35}" dt="2025-08-21T07:11:48.343" v="166"/>
          <ac:spMkLst>
            <pc:docMk/>
            <pc:sldMk cId="3905997033" sldId="336"/>
            <ac:spMk id="5" creationId="{030E7D3C-F13B-D5A1-45D1-A9823B63A61D}"/>
          </ac:spMkLst>
        </pc:spChg>
        <pc:spChg chg="mod ord">
          <ac:chgData name="Muppa Yasaswini" userId="b27f1dd036e8a845" providerId="Windows Live" clId="Web-{7D3962B0-A698-46D7-B9FD-C796920C1B35}" dt="2025-08-21T07:11:48.343" v="166"/>
          <ac:spMkLst>
            <pc:docMk/>
            <pc:sldMk cId="3905997033" sldId="336"/>
            <ac:spMk id="10" creationId="{8D0A8A6C-D26E-F496-25AC-33EA62913B19}"/>
          </ac:spMkLst>
        </pc:spChg>
        <pc:picChg chg="mod ord">
          <ac:chgData name="Muppa Yasaswini" userId="b27f1dd036e8a845" providerId="Windows Live" clId="Web-{7D3962B0-A698-46D7-B9FD-C796920C1B35}" dt="2025-08-21T07:11:48.343" v="166"/>
          <ac:picMkLst>
            <pc:docMk/>
            <pc:sldMk cId="3905997033" sldId="336"/>
            <ac:picMk id="6" creationId="{632FDE94-443D-1811-F20E-C638C9C92C11}"/>
          </ac:picMkLst>
        </pc:picChg>
      </pc:sldChg>
      <pc:sldChg chg="modSp mod modClrScheme chgLayout">
        <pc:chgData name="Muppa Yasaswini" userId="b27f1dd036e8a845" providerId="Windows Live" clId="Web-{7D3962B0-A698-46D7-B9FD-C796920C1B35}" dt="2025-08-21T07:11:48.343" v="166"/>
        <pc:sldMkLst>
          <pc:docMk/>
          <pc:sldMk cId="3506195659" sldId="339"/>
        </pc:sldMkLst>
        <pc:spChg chg="mod ord">
          <ac:chgData name="Muppa Yasaswini" userId="b27f1dd036e8a845" providerId="Windows Live" clId="Web-{7D3962B0-A698-46D7-B9FD-C796920C1B35}" dt="2025-08-21T07:11:48.343" v="166"/>
          <ac:spMkLst>
            <pc:docMk/>
            <pc:sldMk cId="3506195659" sldId="339"/>
            <ac:spMk id="2" creationId="{8EDD3324-70E1-A49A-A7C7-BD868F0F1C1E}"/>
          </ac:spMkLst>
        </pc:spChg>
        <pc:spChg chg="mod ord">
          <ac:chgData name="Muppa Yasaswini" userId="b27f1dd036e8a845" providerId="Windows Live" clId="Web-{7D3962B0-A698-46D7-B9FD-C796920C1B35}" dt="2025-08-21T07:11:48.343" v="166"/>
          <ac:spMkLst>
            <pc:docMk/>
            <pc:sldMk cId="3506195659" sldId="339"/>
            <ac:spMk id="33" creationId="{A9DA5F91-5F72-467D-6D23-60EBB7DAB7CD}"/>
          </ac:spMkLst>
        </pc:spChg>
        <pc:spChg chg="mod ord">
          <ac:chgData name="Muppa Yasaswini" userId="b27f1dd036e8a845" providerId="Windows Live" clId="Web-{7D3962B0-A698-46D7-B9FD-C796920C1B35}" dt="2025-08-21T07:11:48.343" v="166"/>
          <ac:spMkLst>
            <pc:docMk/>
            <pc:sldMk cId="3506195659" sldId="339"/>
            <ac:spMk id="35" creationId="{974ECC0E-DCCB-7B22-4DF6-620A36E74865}"/>
          </ac:spMkLst>
        </pc:spChg>
        <pc:spChg chg="mod ord">
          <ac:chgData name="Muppa Yasaswini" userId="b27f1dd036e8a845" providerId="Windows Live" clId="Web-{7D3962B0-A698-46D7-B9FD-C796920C1B35}" dt="2025-08-21T07:11:48.343" v="166"/>
          <ac:spMkLst>
            <pc:docMk/>
            <pc:sldMk cId="3506195659" sldId="339"/>
            <ac:spMk id="37" creationId="{C83D8AD2-D5FE-C3C9-BFF7-D45B1636A5B2}"/>
          </ac:spMkLst>
        </pc:spChg>
        <pc:spChg chg="mod ord">
          <ac:chgData name="Muppa Yasaswini" userId="b27f1dd036e8a845" providerId="Windows Live" clId="Web-{7D3962B0-A698-46D7-B9FD-C796920C1B35}" dt="2025-08-21T07:11:48.343" v="166"/>
          <ac:spMkLst>
            <pc:docMk/>
            <pc:sldMk cId="3506195659" sldId="339"/>
            <ac:spMk id="39" creationId="{14EF7702-69A8-E9EE-69F8-634AB663C136}"/>
          </ac:spMkLst>
        </pc:spChg>
        <pc:spChg chg="mod ord">
          <ac:chgData name="Muppa Yasaswini" userId="b27f1dd036e8a845" providerId="Windows Live" clId="Web-{7D3962B0-A698-46D7-B9FD-C796920C1B35}" dt="2025-08-21T07:11:48.343" v="166"/>
          <ac:spMkLst>
            <pc:docMk/>
            <pc:sldMk cId="3506195659" sldId="339"/>
            <ac:spMk id="41" creationId="{2C58EE00-625B-E30F-D0BC-AFB95BF87943}"/>
          </ac:spMkLst>
        </pc:spChg>
        <pc:spChg chg="mod ord">
          <ac:chgData name="Muppa Yasaswini" userId="b27f1dd036e8a845" providerId="Windows Live" clId="Web-{7D3962B0-A698-46D7-B9FD-C796920C1B35}" dt="2025-08-21T07:11:48.343" v="166"/>
          <ac:spMkLst>
            <pc:docMk/>
            <pc:sldMk cId="3506195659" sldId="339"/>
            <ac:spMk id="43" creationId="{233989EB-ABE3-0A10-5AC9-65FAB7F96795}"/>
          </ac:spMkLst>
        </pc:spChg>
        <pc:picChg chg="mod ord">
          <ac:chgData name="Muppa Yasaswini" userId="b27f1dd036e8a845" providerId="Windows Live" clId="Web-{7D3962B0-A698-46D7-B9FD-C796920C1B35}" dt="2025-08-21T07:11:48.343" v="166"/>
          <ac:picMkLst>
            <pc:docMk/>
            <pc:sldMk cId="3506195659" sldId="339"/>
            <ac:picMk id="6" creationId="{B2836144-1061-83AD-06AA-E366B7684042}"/>
          </ac:picMkLst>
        </pc:picChg>
      </pc:sldChg>
      <pc:sldChg chg="modSp mod modClrScheme chgLayout">
        <pc:chgData name="Muppa Yasaswini" userId="b27f1dd036e8a845" providerId="Windows Live" clId="Web-{7D3962B0-A698-46D7-B9FD-C796920C1B35}" dt="2025-08-21T07:11:48.343" v="166"/>
        <pc:sldMkLst>
          <pc:docMk/>
          <pc:sldMk cId="2294092852" sldId="342"/>
        </pc:sldMkLst>
        <pc:spChg chg="mod ord">
          <ac:chgData name="Muppa Yasaswini" userId="b27f1dd036e8a845" providerId="Windows Live" clId="Web-{7D3962B0-A698-46D7-B9FD-C796920C1B35}" dt="2025-08-21T07:11:48.343" v="166"/>
          <ac:spMkLst>
            <pc:docMk/>
            <pc:sldMk cId="2294092852" sldId="342"/>
            <ac:spMk id="5" creationId="{7098354D-C90C-0355-472E-11AEF1E91A7F}"/>
          </ac:spMkLst>
        </pc:spChg>
        <pc:spChg chg="mod ord">
          <ac:chgData name="Muppa Yasaswini" userId="b27f1dd036e8a845" providerId="Windows Live" clId="Web-{7D3962B0-A698-46D7-B9FD-C796920C1B35}" dt="2025-08-21T07:11:48.343" v="166"/>
          <ac:spMkLst>
            <pc:docMk/>
            <pc:sldMk cId="2294092852" sldId="342"/>
            <ac:spMk id="18" creationId="{1FD89529-49CA-3128-B650-52F02CD8A753}"/>
          </ac:spMkLst>
        </pc:spChg>
        <pc:picChg chg="mod ord">
          <ac:chgData name="Muppa Yasaswini" userId="b27f1dd036e8a845" providerId="Windows Live" clId="Web-{7D3962B0-A698-46D7-B9FD-C796920C1B35}" dt="2025-08-21T07:11:48.343" v="166"/>
          <ac:picMkLst>
            <pc:docMk/>
            <pc:sldMk cId="2294092852" sldId="342"/>
            <ac:picMk id="20" creationId="{1A8EE523-7A0C-E77E-304B-1FFCF6E510AF}"/>
          </ac:picMkLst>
        </pc:picChg>
      </pc:sldChg>
      <pc:sldChg chg="modSp mod modClrScheme chgLayout">
        <pc:chgData name="Muppa Yasaswini" userId="b27f1dd036e8a845" providerId="Windows Live" clId="Web-{7D3962B0-A698-46D7-B9FD-C796920C1B35}" dt="2025-08-21T07:11:48.343" v="166"/>
        <pc:sldMkLst>
          <pc:docMk/>
          <pc:sldMk cId="2543284723" sldId="344"/>
        </pc:sldMkLst>
        <pc:spChg chg="mod ord">
          <ac:chgData name="Muppa Yasaswini" userId="b27f1dd036e8a845" providerId="Windows Live" clId="Web-{7D3962B0-A698-46D7-B9FD-C796920C1B35}" dt="2025-08-21T07:11:48.343" v="166"/>
          <ac:spMkLst>
            <pc:docMk/>
            <pc:sldMk cId="2543284723" sldId="344"/>
            <ac:spMk id="14" creationId="{498C655C-AA03-DE32-22C2-F8E9215D5E12}"/>
          </ac:spMkLst>
        </pc:spChg>
        <pc:spChg chg="mod ord">
          <ac:chgData name="Muppa Yasaswini" userId="b27f1dd036e8a845" providerId="Windows Live" clId="Web-{7D3962B0-A698-46D7-B9FD-C796920C1B35}" dt="2025-08-21T07:11:48.343" v="166"/>
          <ac:spMkLst>
            <pc:docMk/>
            <pc:sldMk cId="2543284723" sldId="344"/>
            <ac:spMk id="15" creationId="{70D1022B-BB14-50B2-2802-B879514F172D}"/>
          </ac:spMkLst>
        </pc:spChg>
        <pc:spChg chg="mod ord">
          <ac:chgData name="Muppa Yasaswini" userId="b27f1dd036e8a845" providerId="Windows Live" clId="Web-{7D3962B0-A698-46D7-B9FD-C796920C1B35}" dt="2025-08-21T07:11:48.343" v="166"/>
          <ac:spMkLst>
            <pc:docMk/>
            <pc:sldMk cId="2543284723" sldId="344"/>
            <ac:spMk id="23" creationId="{58BFD4E5-AB08-4651-3703-C1C5FBE2BD9A}"/>
          </ac:spMkLst>
        </pc:spChg>
        <pc:picChg chg="mod ord">
          <ac:chgData name="Muppa Yasaswini" userId="b27f1dd036e8a845" providerId="Windows Live" clId="Web-{7D3962B0-A698-46D7-B9FD-C796920C1B35}" dt="2025-08-21T07:11:48.343" v="166"/>
          <ac:picMkLst>
            <pc:docMk/>
            <pc:sldMk cId="2543284723" sldId="344"/>
            <ac:picMk id="19" creationId="{CB3C59EF-7B41-B87E-17F9-1E0D142CB6C8}"/>
          </ac:picMkLst>
        </pc:picChg>
        <pc:picChg chg="mod ord">
          <ac:chgData name="Muppa Yasaswini" userId="b27f1dd036e8a845" providerId="Windows Live" clId="Web-{7D3962B0-A698-46D7-B9FD-C796920C1B35}" dt="2025-08-21T07:11:48.343" v="166"/>
          <ac:picMkLst>
            <pc:docMk/>
            <pc:sldMk cId="2543284723" sldId="344"/>
            <ac:picMk id="20" creationId="{BB80A24F-19F6-28E9-6CC1-3990897C46D8}"/>
          </ac:picMkLst>
        </pc:picChg>
      </pc:sldChg>
      <pc:sldChg chg="modSp mod modClrScheme chgLayout">
        <pc:chgData name="Muppa Yasaswini" userId="b27f1dd036e8a845" providerId="Windows Live" clId="Web-{7D3962B0-A698-46D7-B9FD-C796920C1B35}" dt="2025-08-21T07:11:48.343" v="166"/>
        <pc:sldMkLst>
          <pc:docMk/>
          <pc:sldMk cId="1161850659" sldId="346"/>
        </pc:sldMkLst>
        <pc:spChg chg="mod ord">
          <ac:chgData name="Muppa Yasaswini" userId="b27f1dd036e8a845" providerId="Windows Live" clId="Web-{7D3962B0-A698-46D7-B9FD-C796920C1B35}" dt="2025-08-21T07:11:48.343" v="166"/>
          <ac:spMkLst>
            <pc:docMk/>
            <pc:sldMk cId="1161850659" sldId="346"/>
            <ac:spMk id="7" creationId="{DCC89F9D-10ED-9ACA-4A41-30E3CC3BB99E}"/>
          </ac:spMkLst>
        </pc:spChg>
        <pc:picChg chg="mod ord">
          <ac:chgData name="Muppa Yasaswini" userId="b27f1dd036e8a845" providerId="Windows Live" clId="Web-{7D3962B0-A698-46D7-B9FD-C796920C1B35}" dt="2025-08-21T07:11:48.343" v="166"/>
          <ac:picMkLst>
            <pc:docMk/>
            <pc:sldMk cId="1161850659" sldId="346"/>
            <ac:picMk id="17" creationId="{458050D6-BB16-749A-BAA7-169788F613DB}"/>
          </ac:picMkLst>
        </pc:picChg>
        <pc:picChg chg="mod ord">
          <ac:chgData name="Muppa Yasaswini" userId="b27f1dd036e8a845" providerId="Windows Live" clId="Web-{7D3962B0-A698-46D7-B9FD-C796920C1B35}" dt="2025-08-21T07:11:48.343" v="166"/>
          <ac:picMkLst>
            <pc:docMk/>
            <pc:sldMk cId="1161850659" sldId="346"/>
            <ac:picMk id="21" creationId="{2C7EA39A-E549-45DD-6DE2-1B73B1321E62}"/>
          </ac:picMkLst>
        </pc:picChg>
      </pc:sldChg>
      <pc:sldChg chg="modSp mod modClrScheme chgLayout">
        <pc:chgData name="Muppa Yasaswini" userId="b27f1dd036e8a845" providerId="Windows Live" clId="Web-{7D3962B0-A698-46D7-B9FD-C796920C1B35}" dt="2025-08-21T07:11:48.343" v="166"/>
        <pc:sldMkLst>
          <pc:docMk/>
          <pc:sldMk cId="962406239" sldId="347"/>
        </pc:sldMkLst>
        <pc:spChg chg="mod ord">
          <ac:chgData name="Muppa Yasaswini" userId="b27f1dd036e8a845" providerId="Windows Live" clId="Web-{7D3962B0-A698-46D7-B9FD-C796920C1B35}" dt="2025-08-21T07:11:48.343" v="166"/>
          <ac:spMkLst>
            <pc:docMk/>
            <pc:sldMk cId="962406239" sldId="347"/>
            <ac:spMk id="2" creationId="{2C112AEB-7DC4-D8EB-A5F0-1F52FDBC1B9C}"/>
          </ac:spMkLst>
        </pc:spChg>
        <pc:spChg chg="mod ord">
          <ac:chgData name="Muppa Yasaswini" userId="b27f1dd036e8a845" providerId="Windows Live" clId="Web-{7D3962B0-A698-46D7-B9FD-C796920C1B35}" dt="2025-08-21T07:11:48.343" v="166"/>
          <ac:spMkLst>
            <pc:docMk/>
            <pc:sldMk cId="962406239" sldId="347"/>
            <ac:spMk id="3" creationId="{ECAC280F-1066-363D-1F59-81593E64C59A}"/>
          </ac:spMkLst>
        </pc:spChg>
        <pc:picChg chg="mod ord">
          <ac:chgData name="Muppa Yasaswini" userId="b27f1dd036e8a845" providerId="Windows Live" clId="Web-{7D3962B0-A698-46D7-B9FD-C796920C1B35}" dt="2025-08-21T07:11:48.343" v="166"/>
          <ac:picMkLst>
            <pc:docMk/>
            <pc:sldMk cId="962406239" sldId="347"/>
            <ac:picMk id="6" creationId="{E7A4A8A2-5A47-C5CA-D977-F4FBC3115619}"/>
          </ac:picMkLst>
        </pc:picChg>
        <pc:picChg chg="mod ord">
          <ac:chgData name="Muppa Yasaswini" userId="b27f1dd036e8a845" providerId="Windows Live" clId="Web-{7D3962B0-A698-46D7-B9FD-C796920C1B35}" dt="2025-08-21T07:11:48.343" v="166"/>
          <ac:picMkLst>
            <pc:docMk/>
            <pc:sldMk cId="962406239" sldId="347"/>
            <ac:picMk id="8" creationId="{BB81EC20-BC45-6EE2-C3AC-CEB75B8570A7}"/>
          </ac:picMkLst>
        </pc:picChg>
      </pc:sldChg>
      <pc:sldChg chg="modSp mod modClrScheme chgLayout">
        <pc:chgData name="Muppa Yasaswini" userId="b27f1dd036e8a845" providerId="Windows Live" clId="Web-{7D3962B0-A698-46D7-B9FD-C796920C1B35}" dt="2025-08-21T07:11:48.343" v="166"/>
        <pc:sldMkLst>
          <pc:docMk/>
          <pc:sldMk cId="4155914400" sldId="348"/>
        </pc:sldMkLst>
        <pc:spChg chg="mod ord">
          <ac:chgData name="Muppa Yasaswini" userId="b27f1dd036e8a845" providerId="Windows Live" clId="Web-{7D3962B0-A698-46D7-B9FD-C796920C1B35}" dt="2025-08-21T07:11:48.343" v="166"/>
          <ac:spMkLst>
            <pc:docMk/>
            <pc:sldMk cId="4155914400" sldId="348"/>
            <ac:spMk id="2" creationId="{26408030-C9F4-4C0C-7B7C-45544793E8A1}"/>
          </ac:spMkLst>
        </pc:spChg>
        <pc:spChg chg="mod ord">
          <ac:chgData name="Muppa Yasaswini" userId="b27f1dd036e8a845" providerId="Windows Live" clId="Web-{7D3962B0-A698-46D7-B9FD-C796920C1B35}" dt="2025-08-21T07:11:48.343" v="166"/>
          <ac:spMkLst>
            <pc:docMk/>
            <pc:sldMk cId="4155914400" sldId="348"/>
            <ac:spMk id="3" creationId="{13DAD3C0-A8B3-25EE-BE1B-E1924A1E060A}"/>
          </ac:spMkLst>
        </pc:spChg>
        <pc:spChg chg="mod ord">
          <ac:chgData name="Muppa Yasaswini" userId="b27f1dd036e8a845" providerId="Windows Live" clId="Web-{7D3962B0-A698-46D7-B9FD-C796920C1B35}" dt="2025-08-21T07:11:48.343" v="166"/>
          <ac:spMkLst>
            <pc:docMk/>
            <pc:sldMk cId="4155914400" sldId="348"/>
            <ac:spMk id="4" creationId="{682AB08C-D1E5-6600-829D-E3A3C2FCF685}"/>
          </ac:spMkLst>
        </pc:spChg>
        <pc:spChg chg="mod ord">
          <ac:chgData name="Muppa Yasaswini" userId="b27f1dd036e8a845" providerId="Windows Live" clId="Web-{7D3962B0-A698-46D7-B9FD-C796920C1B35}" dt="2025-08-21T07:11:48.343" v="166"/>
          <ac:spMkLst>
            <pc:docMk/>
            <pc:sldMk cId="4155914400" sldId="348"/>
            <ac:spMk id="5" creationId="{ED186020-012C-3DEA-2392-698B5DCB33B3}"/>
          </ac:spMkLst>
        </pc:spChg>
        <pc:spChg chg="mod ord">
          <ac:chgData name="Muppa Yasaswini" userId="b27f1dd036e8a845" providerId="Windows Live" clId="Web-{7D3962B0-A698-46D7-B9FD-C796920C1B35}" dt="2025-08-21T07:11:48.343" v="166"/>
          <ac:spMkLst>
            <pc:docMk/>
            <pc:sldMk cId="4155914400" sldId="348"/>
            <ac:spMk id="6" creationId="{42BF9B32-9940-31BF-CCEF-C6559B355521}"/>
          </ac:spMkLst>
        </pc:spChg>
      </pc:sldChg>
      <pc:sldChg chg="modSp mod modClrScheme chgLayout">
        <pc:chgData name="Muppa Yasaswini" userId="b27f1dd036e8a845" providerId="Windows Live" clId="Web-{7D3962B0-A698-46D7-B9FD-C796920C1B35}" dt="2025-08-21T07:11:48.343" v="166"/>
        <pc:sldMkLst>
          <pc:docMk/>
          <pc:sldMk cId="2997670576" sldId="349"/>
        </pc:sldMkLst>
        <pc:spChg chg="mod ord">
          <ac:chgData name="Muppa Yasaswini" userId="b27f1dd036e8a845" providerId="Windows Live" clId="Web-{7D3962B0-A698-46D7-B9FD-C796920C1B35}" dt="2025-08-21T07:11:48.343" v="166"/>
          <ac:spMkLst>
            <pc:docMk/>
            <pc:sldMk cId="2997670576" sldId="349"/>
            <ac:spMk id="2" creationId="{FA00E6B3-0AB2-217B-DFEC-9988DFC6051D}"/>
          </ac:spMkLst>
        </pc:spChg>
        <pc:spChg chg="mod ord">
          <ac:chgData name="Muppa Yasaswini" userId="b27f1dd036e8a845" providerId="Windows Live" clId="Web-{7D3962B0-A698-46D7-B9FD-C796920C1B35}" dt="2025-08-21T07:11:48.343" v="166"/>
          <ac:spMkLst>
            <pc:docMk/>
            <pc:sldMk cId="2997670576" sldId="349"/>
            <ac:spMk id="3" creationId="{9ADE13F9-017A-4317-D2DF-D07CFC640017}"/>
          </ac:spMkLst>
        </pc:spChg>
        <pc:spChg chg="mod ord">
          <ac:chgData name="Muppa Yasaswini" userId="b27f1dd036e8a845" providerId="Windows Live" clId="Web-{7D3962B0-A698-46D7-B9FD-C796920C1B35}" dt="2025-08-21T07:11:48.343" v="166"/>
          <ac:spMkLst>
            <pc:docMk/>
            <pc:sldMk cId="2997670576" sldId="349"/>
            <ac:spMk id="4" creationId="{BC92688E-6A7C-B1A9-C1F5-7B5BAFD3C1F3}"/>
          </ac:spMkLst>
        </pc:spChg>
        <pc:spChg chg="mod ord">
          <ac:chgData name="Muppa Yasaswini" userId="b27f1dd036e8a845" providerId="Windows Live" clId="Web-{7D3962B0-A698-46D7-B9FD-C796920C1B35}" dt="2025-08-21T07:11:48.343" v="166"/>
          <ac:spMkLst>
            <pc:docMk/>
            <pc:sldMk cId="2997670576" sldId="349"/>
            <ac:spMk id="5" creationId="{D4075AF2-D4EC-A215-45AE-3AFF0E6EEB9B}"/>
          </ac:spMkLst>
        </pc:spChg>
        <pc:spChg chg="mod ord">
          <ac:chgData name="Muppa Yasaswini" userId="b27f1dd036e8a845" providerId="Windows Live" clId="Web-{7D3962B0-A698-46D7-B9FD-C796920C1B35}" dt="2025-08-21T07:11:48.343" v="166"/>
          <ac:spMkLst>
            <pc:docMk/>
            <pc:sldMk cId="2997670576" sldId="349"/>
            <ac:spMk id="6" creationId="{24CBCAD2-B5F1-9DD6-45A9-75EFF44097B6}"/>
          </ac:spMkLst>
        </pc:spChg>
        <pc:spChg chg="mod ord">
          <ac:chgData name="Muppa Yasaswini" userId="b27f1dd036e8a845" providerId="Windows Live" clId="Web-{7D3962B0-A698-46D7-B9FD-C796920C1B35}" dt="2025-08-21T07:11:48.343" v="166"/>
          <ac:spMkLst>
            <pc:docMk/>
            <pc:sldMk cId="2997670576" sldId="349"/>
            <ac:spMk id="7" creationId="{BCE44979-779D-28EF-E197-4C6C8248C4CB}"/>
          </ac:spMkLst>
        </pc:spChg>
        <pc:spChg chg="mod ord">
          <ac:chgData name="Muppa Yasaswini" userId="b27f1dd036e8a845" providerId="Windows Live" clId="Web-{7D3962B0-A698-46D7-B9FD-C796920C1B35}" dt="2025-08-21T07:11:48.343" v="166"/>
          <ac:spMkLst>
            <pc:docMk/>
            <pc:sldMk cId="2997670576" sldId="349"/>
            <ac:spMk id="8" creationId="{F719CBB8-6B16-25C4-59AE-5CA120A02B52}"/>
          </ac:spMkLst>
        </pc:spChg>
      </pc:sldChg>
      <pc:sldChg chg="modSp mod modClrScheme chgLayout">
        <pc:chgData name="Muppa Yasaswini" userId="b27f1dd036e8a845" providerId="Windows Live" clId="Web-{7D3962B0-A698-46D7-B9FD-C796920C1B35}" dt="2025-08-21T07:11:48.343" v="166"/>
        <pc:sldMkLst>
          <pc:docMk/>
          <pc:sldMk cId="3954062435" sldId="350"/>
        </pc:sldMkLst>
        <pc:spChg chg="mod ord">
          <ac:chgData name="Muppa Yasaswini" userId="b27f1dd036e8a845" providerId="Windows Live" clId="Web-{7D3962B0-A698-46D7-B9FD-C796920C1B35}" dt="2025-08-21T07:11:48.343" v="166"/>
          <ac:spMkLst>
            <pc:docMk/>
            <pc:sldMk cId="3954062435" sldId="350"/>
            <ac:spMk id="2" creationId="{76095C84-1BD9-ECF9-4E39-F7AF748809CD}"/>
          </ac:spMkLst>
        </pc:spChg>
        <pc:spChg chg="mod ord">
          <ac:chgData name="Muppa Yasaswini" userId="b27f1dd036e8a845" providerId="Windows Live" clId="Web-{7D3962B0-A698-46D7-B9FD-C796920C1B35}" dt="2025-08-21T07:11:48.343" v="166"/>
          <ac:spMkLst>
            <pc:docMk/>
            <pc:sldMk cId="3954062435" sldId="350"/>
            <ac:spMk id="3" creationId="{B79E9E85-7215-0A63-48A6-BC8425869EE8}"/>
          </ac:spMkLst>
        </pc:spChg>
        <pc:picChg chg="mod ord">
          <ac:chgData name="Muppa Yasaswini" userId="b27f1dd036e8a845" providerId="Windows Live" clId="Web-{7D3962B0-A698-46D7-B9FD-C796920C1B35}" dt="2025-08-21T07:11:48.343" v="166"/>
          <ac:picMkLst>
            <pc:docMk/>
            <pc:sldMk cId="3954062435" sldId="350"/>
            <ac:picMk id="6" creationId="{804666E4-EBA5-791C-4AE5-FB8D5D464291}"/>
          </ac:picMkLst>
        </pc:picChg>
        <pc:picChg chg="mod ord">
          <ac:chgData name="Muppa Yasaswini" userId="b27f1dd036e8a845" providerId="Windows Live" clId="Web-{7D3962B0-A698-46D7-B9FD-C796920C1B35}" dt="2025-08-21T07:11:48.343" v="166"/>
          <ac:picMkLst>
            <pc:docMk/>
            <pc:sldMk cId="3954062435" sldId="350"/>
            <ac:picMk id="7" creationId="{39966C76-723F-69B3-0E23-C735EE7CD942}"/>
          </ac:picMkLst>
        </pc:picChg>
      </pc:sldChg>
      <pc:sldChg chg="modSp mod modClrScheme chgLayout">
        <pc:chgData name="Muppa Yasaswini" userId="b27f1dd036e8a845" providerId="Windows Live" clId="Web-{7D3962B0-A698-46D7-B9FD-C796920C1B35}" dt="2025-08-21T07:11:48.343" v="166"/>
        <pc:sldMkLst>
          <pc:docMk/>
          <pc:sldMk cId="3972754769" sldId="351"/>
        </pc:sldMkLst>
        <pc:spChg chg="mod ord">
          <ac:chgData name="Muppa Yasaswini" userId="b27f1dd036e8a845" providerId="Windows Live" clId="Web-{7D3962B0-A698-46D7-B9FD-C796920C1B35}" dt="2025-08-21T07:11:48.343" v="166"/>
          <ac:spMkLst>
            <pc:docMk/>
            <pc:sldMk cId="3972754769" sldId="351"/>
            <ac:spMk id="2" creationId="{9B77179A-A9D8-D0DF-2793-7FABC00D8AAD}"/>
          </ac:spMkLst>
        </pc:spChg>
        <pc:spChg chg="mod ord">
          <ac:chgData name="Muppa Yasaswini" userId="b27f1dd036e8a845" providerId="Windows Live" clId="Web-{7D3962B0-A698-46D7-B9FD-C796920C1B35}" dt="2025-08-21T07:11:48.343" v="166"/>
          <ac:spMkLst>
            <pc:docMk/>
            <pc:sldMk cId="3972754769" sldId="351"/>
            <ac:spMk id="3" creationId="{8AF57C6D-4815-C123-EA44-281D21B35B9D}"/>
          </ac:spMkLst>
        </pc:spChg>
        <pc:spChg chg="mod ord">
          <ac:chgData name="Muppa Yasaswini" userId="b27f1dd036e8a845" providerId="Windows Live" clId="Web-{7D3962B0-A698-46D7-B9FD-C796920C1B35}" dt="2025-08-21T07:11:48.343" v="166"/>
          <ac:spMkLst>
            <pc:docMk/>
            <pc:sldMk cId="3972754769" sldId="351"/>
            <ac:spMk id="4" creationId="{77D5CED1-4CD7-962A-DC73-0A6E22D67863}"/>
          </ac:spMkLst>
        </pc:spChg>
        <pc:spChg chg="mod ord">
          <ac:chgData name="Muppa Yasaswini" userId="b27f1dd036e8a845" providerId="Windows Live" clId="Web-{7D3962B0-A698-46D7-B9FD-C796920C1B35}" dt="2025-08-21T07:11:48.343" v="166"/>
          <ac:spMkLst>
            <pc:docMk/>
            <pc:sldMk cId="3972754769" sldId="351"/>
            <ac:spMk id="5" creationId="{F3E48634-DC55-9F3D-6986-EC1A0FEA1152}"/>
          </ac:spMkLst>
        </pc:spChg>
        <pc:spChg chg="mod ord">
          <ac:chgData name="Muppa Yasaswini" userId="b27f1dd036e8a845" providerId="Windows Live" clId="Web-{7D3962B0-A698-46D7-B9FD-C796920C1B35}" dt="2025-08-21T07:11:48.343" v="166"/>
          <ac:spMkLst>
            <pc:docMk/>
            <pc:sldMk cId="3972754769" sldId="351"/>
            <ac:spMk id="6" creationId="{365BD1DA-0EF6-1527-DAAD-D6B5E6ADC7FE}"/>
          </ac:spMkLst>
        </pc:spChg>
        <pc:spChg chg="mod ord">
          <ac:chgData name="Muppa Yasaswini" userId="b27f1dd036e8a845" providerId="Windows Live" clId="Web-{7D3962B0-A698-46D7-B9FD-C796920C1B35}" dt="2025-08-21T07:11:48.343" v="166"/>
          <ac:spMkLst>
            <pc:docMk/>
            <pc:sldMk cId="3972754769" sldId="351"/>
            <ac:spMk id="7" creationId="{D10748A4-61B8-5070-F87F-D1F8270CC3F8}"/>
          </ac:spMkLst>
        </pc:spChg>
        <pc:spChg chg="mod ord">
          <ac:chgData name="Muppa Yasaswini" userId="b27f1dd036e8a845" providerId="Windows Live" clId="Web-{7D3962B0-A698-46D7-B9FD-C796920C1B35}" dt="2025-08-21T07:11:48.343" v="166"/>
          <ac:spMkLst>
            <pc:docMk/>
            <pc:sldMk cId="3972754769" sldId="351"/>
            <ac:spMk id="8" creationId="{5A08D15E-A5CF-D45D-354C-85C4436AC6F7}"/>
          </ac:spMkLst>
        </pc:spChg>
        <pc:spChg chg="mod ord">
          <ac:chgData name="Muppa Yasaswini" userId="b27f1dd036e8a845" providerId="Windows Live" clId="Web-{7D3962B0-A698-46D7-B9FD-C796920C1B35}" dt="2025-08-21T07:11:48.343" v="166"/>
          <ac:spMkLst>
            <pc:docMk/>
            <pc:sldMk cId="3972754769" sldId="351"/>
            <ac:spMk id="9" creationId="{0CB4FA6C-A4C6-0FF5-12D4-D06994AF6EA7}"/>
          </ac:spMkLst>
        </pc:spChg>
        <pc:spChg chg="mod ord">
          <ac:chgData name="Muppa Yasaswini" userId="b27f1dd036e8a845" providerId="Windows Live" clId="Web-{7D3962B0-A698-46D7-B9FD-C796920C1B35}" dt="2025-08-21T07:11:48.343" v="166"/>
          <ac:spMkLst>
            <pc:docMk/>
            <pc:sldMk cId="3972754769" sldId="351"/>
            <ac:spMk id="10" creationId="{26D2BF2E-2BA7-25A6-AAC6-9F2077AA6A9F}"/>
          </ac:spMkLst>
        </pc:spChg>
      </pc:sldChg>
      <pc:sldChg chg="modSp mod modClrScheme chgLayout">
        <pc:chgData name="Muppa Yasaswini" userId="b27f1dd036e8a845" providerId="Windows Live" clId="Web-{7D3962B0-A698-46D7-B9FD-C796920C1B35}" dt="2025-08-21T07:11:48.343" v="166"/>
        <pc:sldMkLst>
          <pc:docMk/>
          <pc:sldMk cId="2782327720" sldId="352"/>
        </pc:sldMkLst>
        <pc:spChg chg="mod ord">
          <ac:chgData name="Muppa Yasaswini" userId="b27f1dd036e8a845" providerId="Windows Live" clId="Web-{7D3962B0-A698-46D7-B9FD-C796920C1B35}" dt="2025-08-21T07:11:48.343" v="166"/>
          <ac:spMkLst>
            <pc:docMk/>
            <pc:sldMk cId="2782327720" sldId="352"/>
            <ac:spMk id="2" creationId="{001621C5-7F99-B0F1-1580-D27303481849}"/>
          </ac:spMkLst>
        </pc:spChg>
        <pc:spChg chg="mod ord">
          <ac:chgData name="Muppa Yasaswini" userId="b27f1dd036e8a845" providerId="Windows Live" clId="Web-{7D3962B0-A698-46D7-B9FD-C796920C1B35}" dt="2025-08-21T07:11:48.343" v="166"/>
          <ac:spMkLst>
            <pc:docMk/>
            <pc:sldMk cId="2782327720" sldId="352"/>
            <ac:spMk id="3" creationId="{CD703E5E-C9CE-EABC-130B-CB1D8033BC56}"/>
          </ac:spMkLst>
        </pc:spChg>
        <pc:spChg chg="mod ord">
          <ac:chgData name="Muppa Yasaswini" userId="b27f1dd036e8a845" providerId="Windows Live" clId="Web-{7D3962B0-A698-46D7-B9FD-C796920C1B35}" dt="2025-08-21T07:11:48.343" v="166"/>
          <ac:spMkLst>
            <pc:docMk/>
            <pc:sldMk cId="2782327720" sldId="352"/>
            <ac:spMk id="4" creationId="{B07B7195-39B1-C815-081A-323B671B245D}"/>
          </ac:spMkLst>
        </pc:spChg>
        <pc:spChg chg="mod ord">
          <ac:chgData name="Muppa Yasaswini" userId="b27f1dd036e8a845" providerId="Windows Live" clId="Web-{7D3962B0-A698-46D7-B9FD-C796920C1B35}" dt="2025-08-21T07:11:48.343" v="166"/>
          <ac:spMkLst>
            <pc:docMk/>
            <pc:sldMk cId="2782327720" sldId="352"/>
            <ac:spMk id="5" creationId="{E9224B31-AD7C-4607-DB3C-EC8B7E01A695}"/>
          </ac:spMkLst>
        </pc:spChg>
        <pc:spChg chg="mod ord">
          <ac:chgData name="Muppa Yasaswini" userId="b27f1dd036e8a845" providerId="Windows Live" clId="Web-{7D3962B0-A698-46D7-B9FD-C796920C1B35}" dt="2025-08-21T07:11:48.343" v="166"/>
          <ac:spMkLst>
            <pc:docMk/>
            <pc:sldMk cId="2782327720" sldId="352"/>
            <ac:spMk id="6" creationId="{8A66C29A-3D93-E856-BFDE-571C0D7CD14B}"/>
          </ac:spMkLst>
        </pc:spChg>
        <pc:spChg chg="mod ord">
          <ac:chgData name="Muppa Yasaswini" userId="b27f1dd036e8a845" providerId="Windows Live" clId="Web-{7D3962B0-A698-46D7-B9FD-C796920C1B35}" dt="2025-08-21T07:11:48.343" v="166"/>
          <ac:spMkLst>
            <pc:docMk/>
            <pc:sldMk cId="2782327720" sldId="352"/>
            <ac:spMk id="7" creationId="{6DE64A36-15A3-BAB6-EB43-6D1D5E718790}"/>
          </ac:spMkLst>
        </pc:spChg>
        <pc:spChg chg="mod ord">
          <ac:chgData name="Muppa Yasaswini" userId="b27f1dd036e8a845" providerId="Windows Live" clId="Web-{7D3962B0-A698-46D7-B9FD-C796920C1B35}" dt="2025-08-21T07:11:48.343" v="166"/>
          <ac:spMkLst>
            <pc:docMk/>
            <pc:sldMk cId="2782327720" sldId="352"/>
            <ac:spMk id="8" creationId="{56E09555-0EA4-F275-CBC1-E3B657C74884}"/>
          </ac:spMkLst>
        </pc:spChg>
        <pc:spChg chg="mod ord">
          <ac:chgData name="Muppa Yasaswini" userId="b27f1dd036e8a845" providerId="Windows Live" clId="Web-{7D3962B0-A698-46D7-B9FD-C796920C1B35}" dt="2025-08-21T07:11:48.343" v="166"/>
          <ac:spMkLst>
            <pc:docMk/>
            <pc:sldMk cId="2782327720" sldId="352"/>
            <ac:spMk id="9" creationId="{3096F212-C3C5-2215-FFF3-26C06E26107F}"/>
          </ac:spMkLst>
        </pc:spChg>
        <pc:spChg chg="mod ord">
          <ac:chgData name="Muppa Yasaswini" userId="b27f1dd036e8a845" providerId="Windows Live" clId="Web-{7D3962B0-A698-46D7-B9FD-C796920C1B35}" dt="2025-08-21T07:11:48.343" v="166"/>
          <ac:spMkLst>
            <pc:docMk/>
            <pc:sldMk cId="2782327720" sldId="352"/>
            <ac:spMk id="10" creationId="{E5AAC8F0-9694-1FAF-9F4A-968B64A7C979}"/>
          </ac:spMkLst>
        </pc:spChg>
      </pc:sldChg>
      <pc:sldChg chg="modSp mod modClrScheme chgLayout">
        <pc:chgData name="Muppa Yasaswini" userId="b27f1dd036e8a845" providerId="Windows Live" clId="Web-{7D3962B0-A698-46D7-B9FD-C796920C1B35}" dt="2025-08-21T07:11:48.343" v="166"/>
        <pc:sldMkLst>
          <pc:docMk/>
          <pc:sldMk cId="70829957" sldId="353"/>
        </pc:sldMkLst>
        <pc:spChg chg="mod ord">
          <ac:chgData name="Muppa Yasaswini" userId="b27f1dd036e8a845" providerId="Windows Live" clId="Web-{7D3962B0-A698-46D7-B9FD-C796920C1B35}" dt="2025-08-21T07:11:48.343" v="166"/>
          <ac:spMkLst>
            <pc:docMk/>
            <pc:sldMk cId="70829957" sldId="353"/>
            <ac:spMk id="2" creationId="{AD3038BC-8324-CC1C-3B04-C053DD301112}"/>
          </ac:spMkLst>
        </pc:spChg>
        <pc:spChg chg="mod ord">
          <ac:chgData name="Muppa Yasaswini" userId="b27f1dd036e8a845" providerId="Windows Live" clId="Web-{7D3962B0-A698-46D7-B9FD-C796920C1B35}" dt="2025-08-21T07:11:48.343" v="166"/>
          <ac:spMkLst>
            <pc:docMk/>
            <pc:sldMk cId="70829957" sldId="353"/>
            <ac:spMk id="3" creationId="{412F6AA8-9B2E-37AA-2293-3B74D007BFDE}"/>
          </ac:spMkLst>
        </pc:spChg>
        <pc:picChg chg="mod ord">
          <ac:chgData name="Muppa Yasaswini" userId="b27f1dd036e8a845" providerId="Windows Live" clId="Web-{7D3962B0-A698-46D7-B9FD-C796920C1B35}" dt="2025-08-21T07:11:48.343" v="166"/>
          <ac:picMkLst>
            <pc:docMk/>
            <pc:sldMk cId="70829957" sldId="353"/>
            <ac:picMk id="6" creationId="{1CDC0AED-0709-5243-555D-BCD7C40C2BBA}"/>
          </ac:picMkLst>
        </pc:picChg>
        <pc:picChg chg="mod ord">
          <ac:chgData name="Muppa Yasaswini" userId="b27f1dd036e8a845" providerId="Windows Live" clId="Web-{7D3962B0-A698-46D7-B9FD-C796920C1B35}" dt="2025-08-21T07:11:48.343" v="166"/>
          <ac:picMkLst>
            <pc:docMk/>
            <pc:sldMk cId="70829957" sldId="353"/>
            <ac:picMk id="7" creationId="{795F8449-BFAB-37DF-BFCF-47135721E43F}"/>
          </ac:picMkLst>
        </pc:picChg>
      </pc:sldChg>
      <pc:sldChg chg="modSp mod modClrScheme chgLayout">
        <pc:chgData name="Muppa Yasaswini" userId="b27f1dd036e8a845" providerId="Windows Live" clId="Web-{7D3962B0-A698-46D7-B9FD-C796920C1B35}" dt="2025-08-21T07:11:48.343" v="166"/>
        <pc:sldMkLst>
          <pc:docMk/>
          <pc:sldMk cId="63301467" sldId="354"/>
        </pc:sldMkLst>
        <pc:spChg chg="mod ord">
          <ac:chgData name="Muppa Yasaswini" userId="b27f1dd036e8a845" providerId="Windows Live" clId="Web-{7D3962B0-A698-46D7-B9FD-C796920C1B35}" dt="2025-08-21T07:11:48.343" v="166"/>
          <ac:spMkLst>
            <pc:docMk/>
            <pc:sldMk cId="63301467" sldId="354"/>
            <ac:spMk id="2" creationId="{51D63F9A-5F4B-6B51-64FC-B53231595D7D}"/>
          </ac:spMkLst>
        </pc:spChg>
        <pc:spChg chg="mod ord">
          <ac:chgData name="Muppa Yasaswini" userId="b27f1dd036e8a845" providerId="Windows Live" clId="Web-{7D3962B0-A698-46D7-B9FD-C796920C1B35}" dt="2025-08-21T07:11:48.343" v="166"/>
          <ac:spMkLst>
            <pc:docMk/>
            <pc:sldMk cId="63301467" sldId="354"/>
            <ac:spMk id="3" creationId="{BB7CEA50-F3E0-9AF8-F20F-7C95E0B3BD5E}"/>
          </ac:spMkLst>
        </pc:spChg>
        <pc:spChg chg="mod ord">
          <ac:chgData name="Muppa Yasaswini" userId="b27f1dd036e8a845" providerId="Windows Live" clId="Web-{7D3962B0-A698-46D7-B9FD-C796920C1B35}" dt="2025-08-21T07:11:48.343" v="166"/>
          <ac:spMkLst>
            <pc:docMk/>
            <pc:sldMk cId="63301467" sldId="354"/>
            <ac:spMk id="4" creationId="{F5D249C6-1865-7098-885E-7FDFD7431338}"/>
          </ac:spMkLst>
        </pc:spChg>
        <pc:spChg chg="mod ord">
          <ac:chgData name="Muppa Yasaswini" userId="b27f1dd036e8a845" providerId="Windows Live" clId="Web-{7D3962B0-A698-46D7-B9FD-C796920C1B35}" dt="2025-08-21T07:11:48.343" v="166"/>
          <ac:spMkLst>
            <pc:docMk/>
            <pc:sldMk cId="63301467" sldId="354"/>
            <ac:spMk id="5" creationId="{72374B70-7D8F-B8E5-DFCD-FEA1C8746C79}"/>
          </ac:spMkLst>
        </pc:spChg>
        <pc:spChg chg="mod ord">
          <ac:chgData name="Muppa Yasaswini" userId="b27f1dd036e8a845" providerId="Windows Live" clId="Web-{7D3962B0-A698-46D7-B9FD-C796920C1B35}" dt="2025-08-21T07:11:48.343" v="166"/>
          <ac:spMkLst>
            <pc:docMk/>
            <pc:sldMk cId="63301467" sldId="354"/>
            <ac:spMk id="6" creationId="{90EE0CA6-6E79-5A88-766F-79CD382B2A33}"/>
          </ac:spMkLst>
        </pc:spChg>
        <pc:spChg chg="mod ord">
          <ac:chgData name="Muppa Yasaswini" userId="b27f1dd036e8a845" providerId="Windows Live" clId="Web-{7D3962B0-A698-46D7-B9FD-C796920C1B35}" dt="2025-08-21T07:11:48.343" v="166"/>
          <ac:spMkLst>
            <pc:docMk/>
            <pc:sldMk cId="63301467" sldId="354"/>
            <ac:spMk id="7" creationId="{995B18F8-7EDF-0906-8037-CE20132DF724}"/>
          </ac:spMkLst>
        </pc:spChg>
        <pc:spChg chg="mod ord">
          <ac:chgData name="Muppa Yasaswini" userId="b27f1dd036e8a845" providerId="Windows Live" clId="Web-{7D3962B0-A698-46D7-B9FD-C796920C1B35}" dt="2025-08-21T07:11:48.343" v="166"/>
          <ac:spMkLst>
            <pc:docMk/>
            <pc:sldMk cId="63301467" sldId="354"/>
            <ac:spMk id="8" creationId="{CE529876-3031-0AC1-66B3-EA509C6FD465}"/>
          </ac:spMkLst>
        </pc:spChg>
        <pc:spChg chg="mod ord">
          <ac:chgData name="Muppa Yasaswini" userId="b27f1dd036e8a845" providerId="Windows Live" clId="Web-{7D3962B0-A698-46D7-B9FD-C796920C1B35}" dt="2025-08-21T07:11:48.343" v="166"/>
          <ac:spMkLst>
            <pc:docMk/>
            <pc:sldMk cId="63301467" sldId="354"/>
            <ac:spMk id="9" creationId="{D36E27C1-C9B2-24BB-40B0-AE254C89A4D7}"/>
          </ac:spMkLst>
        </pc:spChg>
        <pc:spChg chg="mod ord">
          <ac:chgData name="Muppa Yasaswini" userId="b27f1dd036e8a845" providerId="Windows Live" clId="Web-{7D3962B0-A698-46D7-B9FD-C796920C1B35}" dt="2025-08-21T07:11:48.343" v="166"/>
          <ac:spMkLst>
            <pc:docMk/>
            <pc:sldMk cId="63301467" sldId="354"/>
            <ac:spMk id="10" creationId="{AB414FA2-4D6B-8F3A-7806-D044FE3996A7}"/>
          </ac:spMkLst>
        </pc:spChg>
      </pc:sldChg>
      <pc:sldChg chg="modSp mod modClrScheme chgLayout">
        <pc:chgData name="Muppa Yasaswini" userId="b27f1dd036e8a845" providerId="Windows Live" clId="Web-{7D3962B0-A698-46D7-B9FD-C796920C1B35}" dt="2025-08-21T07:11:48.343" v="166"/>
        <pc:sldMkLst>
          <pc:docMk/>
          <pc:sldMk cId="2453595076" sldId="355"/>
        </pc:sldMkLst>
        <pc:spChg chg="mod ord">
          <ac:chgData name="Muppa Yasaswini" userId="b27f1dd036e8a845" providerId="Windows Live" clId="Web-{7D3962B0-A698-46D7-B9FD-C796920C1B35}" dt="2025-08-21T07:11:48.343" v="166"/>
          <ac:spMkLst>
            <pc:docMk/>
            <pc:sldMk cId="2453595076" sldId="355"/>
            <ac:spMk id="2" creationId="{89040FCA-B57A-C172-15F5-7C954EA7AFA4}"/>
          </ac:spMkLst>
        </pc:spChg>
        <pc:spChg chg="mod ord">
          <ac:chgData name="Muppa Yasaswini" userId="b27f1dd036e8a845" providerId="Windows Live" clId="Web-{7D3962B0-A698-46D7-B9FD-C796920C1B35}" dt="2025-08-21T07:11:48.343" v="166"/>
          <ac:spMkLst>
            <pc:docMk/>
            <pc:sldMk cId="2453595076" sldId="355"/>
            <ac:spMk id="3" creationId="{B884BFD4-BA6D-FB5C-CE4E-F6789310A91D}"/>
          </ac:spMkLst>
        </pc:spChg>
        <pc:picChg chg="mod ord">
          <ac:chgData name="Muppa Yasaswini" userId="b27f1dd036e8a845" providerId="Windows Live" clId="Web-{7D3962B0-A698-46D7-B9FD-C796920C1B35}" dt="2025-08-21T07:11:48.343" v="166"/>
          <ac:picMkLst>
            <pc:docMk/>
            <pc:sldMk cId="2453595076" sldId="355"/>
            <ac:picMk id="6" creationId="{62AD83B5-A2A0-B5AF-C881-43A857689CB3}"/>
          </ac:picMkLst>
        </pc:picChg>
        <pc:picChg chg="mod ord">
          <ac:chgData name="Muppa Yasaswini" userId="b27f1dd036e8a845" providerId="Windows Live" clId="Web-{7D3962B0-A698-46D7-B9FD-C796920C1B35}" dt="2025-08-21T07:11:48.343" v="166"/>
          <ac:picMkLst>
            <pc:docMk/>
            <pc:sldMk cId="2453595076" sldId="355"/>
            <ac:picMk id="7" creationId="{D2DA83E8-60BE-9DC2-F13B-D04EE8FE06E8}"/>
          </ac:picMkLst>
        </pc:picChg>
      </pc:sldChg>
      <pc:sldChg chg="modSp mod modClrScheme chgLayout">
        <pc:chgData name="Muppa Yasaswini" userId="b27f1dd036e8a845" providerId="Windows Live" clId="Web-{7D3962B0-A698-46D7-B9FD-C796920C1B35}" dt="2025-08-21T07:11:48.343" v="166"/>
        <pc:sldMkLst>
          <pc:docMk/>
          <pc:sldMk cId="2904649653" sldId="356"/>
        </pc:sldMkLst>
        <pc:spChg chg="mod ord">
          <ac:chgData name="Muppa Yasaswini" userId="b27f1dd036e8a845" providerId="Windows Live" clId="Web-{7D3962B0-A698-46D7-B9FD-C796920C1B35}" dt="2025-08-21T07:11:48.343" v="166"/>
          <ac:spMkLst>
            <pc:docMk/>
            <pc:sldMk cId="2904649653" sldId="356"/>
            <ac:spMk id="2" creationId="{715ECB38-6990-2DD5-9478-FAA0EB2EC9FF}"/>
          </ac:spMkLst>
        </pc:spChg>
        <pc:spChg chg="mod ord">
          <ac:chgData name="Muppa Yasaswini" userId="b27f1dd036e8a845" providerId="Windows Live" clId="Web-{7D3962B0-A698-46D7-B9FD-C796920C1B35}" dt="2025-08-21T07:11:48.343" v="166"/>
          <ac:spMkLst>
            <pc:docMk/>
            <pc:sldMk cId="2904649653" sldId="356"/>
            <ac:spMk id="3" creationId="{CFDA1807-AC05-7511-A878-F6A598DF5027}"/>
          </ac:spMkLst>
        </pc:spChg>
        <pc:spChg chg="mod ord">
          <ac:chgData name="Muppa Yasaswini" userId="b27f1dd036e8a845" providerId="Windows Live" clId="Web-{7D3962B0-A698-46D7-B9FD-C796920C1B35}" dt="2025-08-21T07:11:48.343" v="166"/>
          <ac:spMkLst>
            <pc:docMk/>
            <pc:sldMk cId="2904649653" sldId="356"/>
            <ac:spMk id="4" creationId="{98D0B5F7-4F15-1B5D-C788-C0EE5FA5576B}"/>
          </ac:spMkLst>
        </pc:spChg>
        <pc:spChg chg="mod ord">
          <ac:chgData name="Muppa Yasaswini" userId="b27f1dd036e8a845" providerId="Windows Live" clId="Web-{7D3962B0-A698-46D7-B9FD-C796920C1B35}" dt="2025-08-21T07:11:48.343" v="166"/>
          <ac:spMkLst>
            <pc:docMk/>
            <pc:sldMk cId="2904649653" sldId="356"/>
            <ac:spMk id="5" creationId="{BF3076E9-F2E5-982B-288D-EBE6E611C6F8}"/>
          </ac:spMkLst>
        </pc:spChg>
        <pc:spChg chg="mod ord">
          <ac:chgData name="Muppa Yasaswini" userId="b27f1dd036e8a845" providerId="Windows Live" clId="Web-{7D3962B0-A698-46D7-B9FD-C796920C1B35}" dt="2025-08-21T07:11:48.343" v="166"/>
          <ac:spMkLst>
            <pc:docMk/>
            <pc:sldMk cId="2904649653" sldId="356"/>
            <ac:spMk id="6" creationId="{70E85E62-67C0-EAA1-9520-581ABC513112}"/>
          </ac:spMkLst>
        </pc:spChg>
        <pc:spChg chg="mod ord">
          <ac:chgData name="Muppa Yasaswini" userId="b27f1dd036e8a845" providerId="Windows Live" clId="Web-{7D3962B0-A698-46D7-B9FD-C796920C1B35}" dt="2025-08-21T07:11:48.343" v="166"/>
          <ac:spMkLst>
            <pc:docMk/>
            <pc:sldMk cId="2904649653" sldId="356"/>
            <ac:spMk id="7" creationId="{A209E110-BC99-932C-B27D-ADB0D16B20AC}"/>
          </ac:spMkLst>
        </pc:spChg>
        <pc:spChg chg="mod ord">
          <ac:chgData name="Muppa Yasaswini" userId="b27f1dd036e8a845" providerId="Windows Live" clId="Web-{7D3962B0-A698-46D7-B9FD-C796920C1B35}" dt="2025-08-21T07:11:48.343" v="166"/>
          <ac:spMkLst>
            <pc:docMk/>
            <pc:sldMk cId="2904649653" sldId="356"/>
            <ac:spMk id="8" creationId="{8B95A425-91C6-05A7-EF44-CD53B3EE218D}"/>
          </ac:spMkLst>
        </pc:spChg>
        <pc:spChg chg="mod ord">
          <ac:chgData name="Muppa Yasaswini" userId="b27f1dd036e8a845" providerId="Windows Live" clId="Web-{7D3962B0-A698-46D7-B9FD-C796920C1B35}" dt="2025-08-21T07:11:48.343" v="166"/>
          <ac:spMkLst>
            <pc:docMk/>
            <pc:sldMk cId="2904649653" sldId="356"/>
            <ac:spMk id="9" creationId="{DC8BEFDE-0364-615E-28CB-E7853932A758}"/>
          </ac:spMkLst>
        </pc:spChg>
        <pc:spChg chg="mod ord">
          <ac:chgData name="Muppa Yasaswini" userId="b27f1dd036e8a845" providerId="Windows Live" clId="Web-{7D3962B0-A698-46D7-B9FD-C796920C1B35}" dt="2025-08-21T07:11:48.343" v="166"/>
          <ac:spMkLst>
            <pc:docMk/>
            <pc:sldMk cId="2904649653" sldId="356"/>
            <ac:spMk id="10" creationId="{4ED51545-0F10-080C-5060-588907BE91ED}"/>
          </ac:spMkLst>
        </pc:spChg>
      </pc:sldChg>
      <pc:sldChg chg="modSp mod modClrScheme chgLayout">
        <pc:chgData name="Muppa Yasaswini" userId="b27f1dd036e8a845" providerId="Windows Live" clId="Web-{7D3962B0-A698-46D7-B9FD-C796920C1B35}" dt="2025-08-21T07:11:48.343" v="166"/>
        <pc:sldMkLst>
          <pc:docMk/>
          <pc:sldMk cId="818616577" sldId="357"/>
        </pc:sldMkLst>
        <pc:spChg chg="mod ord">
          <ac:chgData name="Muppa Yasaswini" userId="b27f1dd036e8a845" providerId="Windows Live" clId="Web-{7D3962B0-A698-46D7-B9FD-C796920C1B35}" dt="2025-08-21T07:11:48.343" v="166"/>
          <ac:spMkLst>
            <pc:docMk/>
            <pc:sldMk cId="818616577" sldId="357"/>
            <ac:spMk id="2" creationId="{0117D9A7-DCC1-EC6D-2C20-7503B12931F0}"/>
          </ac:spMkLst>
        </pc:spChg>
        <pc:spChg chg="mod ord">
          <ac:chgData name="Muppa Yasaswini" userId="b27f1dd036e8a845" providerId="Windows Live" clId="Web-{7D3962B0-A698-46D7-B9FD-C796920C1B35}" dt="2025-08-21T07:11:48.343" v="166"/>
          <ac:spMkLst>
            <pc:docMk/>
            <pc:sldMk cId="818616577" sldId="357"/>
            <ac:spMk id="3" creationId="{B109EAE1-3ABA-E862-ED35-CD2C64D8EF2C}"/>
          </ac:spMkLst>
        </pc:spChg>
        <pc:spChg chg="mod ord">
          <ac:chgData name="Muppa Yasaswini" userId="b27f1dd036e8a845" providerId="Windows Live" clId="Web-{7D3962B0-A698-46D7-B9FD-C796920C1B35}" dt="2025-08-21T07:11:48.343" v="166"/>
          <ac:spMkLst>
            <pc:docMk/>
            <pc:sldMk cId="818616577" sldId="357"/>
            <ac:spMk id="4" creationId="{A3E0816C-579D-D805-3E93-99577EB34BB4}"/>
          </ac:spMkLst>
        </pc:spChg>
        <pc:spChg chg="mod ord">
          <ac:chgData name="Muppa Yasaswini" userId="b27f1dd036e8a845" providerId="Windows Live" clId="Web-{7D3962B0-A698-46D7-B9FD-C796920C1B35}" dt="2025-08-21T07:11:48.343" v="166"/>
          <ac:spMkLst>
            <pc:docMk/>
            <pc:sldMk cId="818616577" sldId="357"/>
            <ac:spMk id="5" creationId="{5BA7AF7A-6B83-57AF-2AC1-A9C18F076001}"/>
          </ac:spMkLst>
        </pc:spChg>
        <pc:spChg chg="mod ord">
          <ac:chgData name="Muppa Yasaswini" userId="b27f1dd036e8a845" providerId="Windows Live" clId="Web-{7D3962B0-A698-46D7-B9FD-C796920C1B35}" dt="2025-08-21T07:11:48.343" v="166"/>
          <ac:spMkLst>
            <pc:docMk/>
            <pc:sldMk cId="818616577" sldId="357"/>
            <ac:spMk id="6" creationId="{B154D037-A173-5748-9A9F-E62378141394}"/>
          </ac:spMkLst>
        </pc:spChg>
        <pc:spChg chg="mod ord">
          <ac:chgData name="Muppa Yasaswini" userId="b27f1dd036e8a845" providerId="Windows Live" clId="Web-{7D3962B0-A698-46D7-B9FD-C796920C1B35}" dt="2025-08-21T07:11:48.343" v="166"/>
          <ac:spMkLst>
            <pc:docMk/>
            <pc:sldMk cId="818616577" sldId="357"/>
            <ac:spMk id="7" creationId="{04699241-273D-E7F9-0AC5-586F870424CD}"/>
          </ac:spMkLst>
        </pc:spChg>
        <pc:spChg chg="mod ord">
          <ac:chgData name="Muppa Yasaswini" userId="b27f1dd036e8a845" providerId="Windows Live" clId="Web-{7D3962B0-A698-46D7-B9FD-C796920C1B35}" dt="2025-08-21T07:11:48.343" v="166"/>
          <ac:spMkLst>
            <pc:docMk/>
            <pc:sldMk cId="818616577" sldId="357"/>
            <ac:spMk id="8" creationId="{CA20904A-46F2-2DF0-9B92-AC0A25561CCD}"/>
          </ac:spMkLst>
        </pc:spChg>
      </pc:sldChg>
      <pc:sldChg chg="modSp mod modClrScheme chgLayout">
        <pc:chgData name="Muppa Yasaswini" userId="b27f1dd036e8a845" providerId="Windows Live" clId="Web-{7D3962B0-A698-46D7-B9FD-C796920C1B35}" dt="2025-08-21T07:11:48.343" v="166"/>
        <pc:sldMkLst>
          <pc:docMk/>
          <pc:sldMk cId="1105837199" sldId="358"/>
        </pc:sldMkLst>
        <pc:spChg chg="mod ord">
          <ac:chgData name="Muppa Yasaswini" userId="b27f1dd036e8a845" providerId="Windows Live" clId="Web-{7D3962B0-A698-46D7-B9FD-C796920C1B35}" dt="2025-08-21T07:11:48.343" v="166"/>
          <ac:spMkLst>
            <pc:docMk/>
            <pc:sldMk cId="1105837199" sldId="358"/>
            <ac:spMk id="2" creationId="{0B04D893-6FFC-E016-F244-F90A8E0058C9}"/>
          </ac:spMkLst>
        </pc:spChg>
        <pc:spChg chg="mod ord">
          <ac:chgData name="Muppa Yasaswini" userId="b27f1dd036e8a845" providerId="Windows Live" clId="Web-{7D3962B0-A698-46D7-B9FD-C796920C1B35}" dt="2025-08-21T07:11:48.343" v="166"/>
          <ac:spMkLst>
            <pc:docMk/>
            <pc:sldMk cId="1105837199" sldId="358"/>
            <ac:spMk id="3" creationId="{ED0AE3CF-8022-913C-50CE-2561F7BD4857}"/>
          </ac:spMkLst>
        </pc:spChg>
        <pc:picChg chg="mod ord">
          <ac:chgData name="Muppa Yasaswini" userId="b27f1dd036e8a845" providerId="Windows Live" clId="Web-{7D3962B0-A698-46D7-B9FD-C796920C1B35}" dt="2025-08-21T07:11:48.343" v="166"/>
          <ac:picMkLst>
            <pc:docMk/>
            <pc:sldMk cId="1105837199" sldId="358"/>
            <ac:picMk id="6" creationId="{6A86982F-FA12-10FF-DC21-FEBACD568798}"/>
          </ac:picMkLst>
        </pc:picChg>
        <pc:picChg chg="mod ord">
          <ac:chgData name="Muppa Yasaswini" userId="b27f1dd036e8a845" providerId="Windows Live" clId="Web-{7D3962B0-A698-46D7-B9FD-C796920C1B35}" dt="2025-08-21T07:11:48.343" v="166"/>
          <ac:picMkLst>
            <pc:docMk/>
            <pc:sldMk cId="1105837199" sldId="358"/>
            <ac:picMk id="8" creationId="{E4C1EAB5-47B2-AE2E-269A-D6F607A2380B}"/>
          </ac:picMkLst>
        </pc:picChg>
      </pc:sldChg>
      <pc:sldChg chg="modSp mod modClrScheme chgLayout">
        <pc:chgData name="Muppa Yasaswini" userId="b27f1dd036e8a845" providerId="Windows Live" clId="Web-{7D3962B0-A698-46D7-B9FD-C796920C1B35}" dt="2025-08-21T07:11:48.343" v="166"/>
        <pc:sldMkLst>
          <pc:docMk/>
          <pc:sldMk cId="2387339392" sldId="359"/>
        </pc:sldMkLst>
        <pc:spChg chg="mod ord">
          <ac:chgData name="Muppa Yasaswini" userId="b27f1dd036e8a845" providerId="Windows Live" clId="Web-{7D3962B0-A698-46D7-B9FD-C796920C1B35}" dt="2025-08-21T07:11:48.343" v="166"/>
          <ac:spMkLst>
            <pc:docMk/>
            <pc:sldMk cId="2387339392" sldId="359"/>
            <ac:spMk id="3" creationId="{6F025B4B-3344-2FD2-6516-84981E2D787D}"/>
          </ac:spMkLst>
        </pc:spChg>
        <pc:spChg chg="mod ord">
          <ac:chgData name="Muppa Yasaswini" userId="b27f1dd036e8a845" providerId="Windows Live" clId="Web-{7D3962B0-A698-46D7-B9FD-C796920C1B35}" dt="2025-08-21T07:11:48.343" v="166"/>
          <ac:spMkLst>
            <pc:docMk/>
            <pc:sldMk cId="2387339392" sldId="359"/>
            <ac:spMk id="4" creationId="{E0BB8B1C-7391-A5BB-8745-A3BD9CC9833F}"/>
          </ac:spMkLst>
        </pc:spChg>
        <pc:spChg chg="mod ord">
          <ac:chgData name="Muppa Yasaswini" userId="b27f1dd036e8a845" providerId="Windows Live" clId="Web-{7D3962B0-A698-46D7-B9FD-C796920C1B35}" dt="2025-08-21T07:11:48.343" v="166"/>
          <ac:spMkLst>
            <pc:docMk/>
            <pc:sldMk cId="2387339392" sldId="359"/>
            <ac:spMk id="5" creationId="{435E23DF-CE4D-9332-7AEB-38BAFA4B47FE}"/>
          </ac:spMkLst>
        </pc:spChg>
        <pc:spChg chg="mod ord">
          <ac:chgData name="Muppa Yasaswini" userId="b27f1dd036e8a845" providerId="Windows Live" clId="Web-{7D3962B0-A698-46D7-B9FD-C796920C1B35}" dt="2025-08-21T07:11:48.343" v="166"/>
          <ac:spMkLst>
            <pc:docMk/>
            <pc:sldMk cId="2387339392" sldId="359"/>
            <ac:spMk id="6" creationId="{861294F8-24AD-46FE-F998-D6F47F60F078}"/>
          </ac:spMkLst>
        </pc:spChg>
        <pc:spChg chg="mod ord">
          <ac:chgData name="Muppa Yasaswini" userId="b27f1dd036e8a845" providerId="Windows Live" clId="Web-{7D3962B0-A698-46D7-B9FD-C796920C1B35}" dt="2025-08-21T07:11:48.343" v="166"/>
          <ac:spMkLst>
            <pc:docMk/>
            <pc:sldMk cId="2387339392" sldId="359"/>
            <ac:spMk id="8" creationId="{BF5C98C4-2D42-DE7F-B6EE-C8B9B48E5240}"/>
          </ac:spMkLst>
        </pc:spChg>
        <pc:spChg chg="mod ord">
          <ac:chgData name="Muppa Yasaswini" userId="b27f1dd036e8a845" providerId="Windows Live" clId="Web-{7D3962B0-A698-46D7-B9FD-C796920C1B35}" dt="2025-08-21T07:11:48.343" v="166"/>
          <ac:spMkLst>
            <pc:docMk/>
            <pc:sldMk cId="2387339392" sldId="359"/>
            <ac:spMk id="9" creationId="{E3915D27-15DD-6368-D3D4-78FD5E897A38}"/>
          </ac:spMkLst>
        </pc:spChg>
        <pc:spChg chg="mod ord">
          <ac:chgData name="Muppa Yasaswini" userId="b27f1dd036e8a845" providerId="Windows Live" clId="Web-{7D3962B0-A698-46D7-B9FD-C796920C1B35}" dt="2025-08-21T07:11:48.343" v="166"/>
          <ac:spMkLst>
            <pc:docMk/>
            <pc:sldMk cId="2387339392" sldId="359"/>
            <ac:spMk id="11" creationId="{A0AC0449-DF30-2EF0-205B-FA562719EC1A}"/>
          </ac:spMkLst>
        </pc:spChg>
        <pc:spChg chg="mod ord">
          <ac:chgData name="Muppa Yasaswini" userId="b27f1dd036e8a845" providerId="Windows Live" clId="Web-{7D3962B0-A698-46D7-B9FD-C796920C1B35}" dt="2025-08-21T07:11:48.343" v="166"/>
          <ac:spMkLst>
            <pc:docMk/>
            <pc:sldMk cId="2387339392" sldId="359"/>
            <ac:spMk id="12" creationId="{ED2E35BC-1A24-EAB9-D80E-E0D861E93BD9}"/>
          </ac:spMkLst>
        </pc:spChg>
        <pc:spChg chg="mod ord">
          <ac:chgData name="Muppa Yasaswini" userId="b27f1dd036e8a845" providerId="Windows Live" clId="Web-{7D3962B0-A698-46D7-B9FD-C796920C1B35}" dt="2025-08-21T07:11:48.343" v="166"/>
          <ac:spMkLst>
            <pc:docMk/>
            <pc:sldMk cId="2387339392" sldId="359"/>
            <ac:spMk id="13" creationId="{20EEDBD3-8BD1-FF44-664C-7AE5B6E3F623}"/>
          </ac:spMkLst>
        </pc:spChg>
        <pc:spChg chg="mod ord">
          <ac:chgData name="Muppa Yasaswini" userId="b27f1dd036e8a845" providerId="Windows Live" clId="Web-{7D3962B0-A698-46D7-B9FD-C796920C1B35}" dt="2025-08-21T07:11:48.343" v="166"/>
          <ac:spMkLst>
            <pc:docMk/>
            <pc:sldMk cId="2387339392" sldId="359"/>
            <ac:spMk id="14" creationId="{0A1E9AF4-1F70-56FB-B638-B7EE4B31A24B}"/>
          </ac:spMkLst>
        </pc:spChg>
      </pc:sldChg>
      <pc:sldChg chg="modSp mod modClrScheme chgLayout">
        <pc:chgData name="Muppa Yasaswini" userId="b27f1dd036e8a845" providerId="Windows Live" clId="Web-{7D3962B0-A698-46D7-B9FD-C796920C1B35}" dt="2025-08-21T07:11:48.343" v="166"/>
        <pc:sldMkLst>
          <pc:docMk/>
          <pc:sldMk cId="2355596905" sldId="360"/>
        </pc:sldMkLst>
        <pc:spChg chg="mod ord">
          <ac:chgData name="Muppa Yasaswini" userId="b27f1dd036e8a845" providerId="Windows Live" clId="Web-{7D3962B0-A698-46D7-B9FD-C796920C1B35}" dt="2025-08-21T07:11:48.343" v="166"/>
          <ac:spMkLst>
            <pc:docMk/>
            <pc:sldMk cId="2355596905" sldId="360"/>
            <ac:spMk id="2" creationId="{9FC1381F-89C3-44BB-51CF-AD1CA1AEBF16}"/>
          </ac:spMkLst>
        </pc:spChg>
        <pc:spChg chg="mod ord">
          <ac:chgData name="Muppa Yasaswini" userId="b27f1dd036e8a845" providerId="Windows Live" clId="Web-{7D3962B0-A698-46D7-B9FD-C796920C1B35}" dt="2025-08-21T07:11:48.343" v="166"/>
          <ac:spMkLst>
            <pc:docMk/>
            <pc:sldMk cId="2355596905" sldId="360"/>
            <ac:spMk id="3" creationId="{AD7FF169-EF2A-79FF-8CB0-80E3D0260123}"/>
          </ac:spMkLst>
        </pc:spChg>
        <pc:picChg chg="mod ord">
          <ac:chgData name="Muppa Yasaswini" userId="b27f1dd036e8a845" providerId="Windows Live" clId="Web-{7D3962B0-A698-46D7-B9FD-C796920C1B35}" dt="2025-08-21T07:11:48.343" v="166"/>
          <ac:picMkLst>
            <pc:docMk/>
            <pc:sldMk cId="2355596905" sldId="360"/>
            <ac:picMk id="6" creationId="{374D399B-79FB-7E57-C9B4-DC20A3A1749E}"/>
          </ac:picMkLst>
        </pc:picChg>
        <pc:picChg chg="mod ord">
          <ac:chgData name="Muppa Yasaswini" userId="b27f1dd036e8a845" providerId="Windows Live" clId="Web-{7D3962B0-A698-46D7-B9FD-C796920C1B35}" dt="2025-08-21T07:11:48.343" v="166"/>
          <ac:picMkLst>
            <pc:docMk/>
            <pc:sldMk cId="2355596905" sldId="360"/>
            <ac:picMk id="7" creationId="{D5466E2D-A532-7D92-773A-FE5CBBAAE78C}"/>
          </ac:picMkLst>
        </pc:picChg>
      </pc:sldChg>
      <pc:sldChg chg="modSp mod modClrScheme chgLayout">
        <pc:chgData name="Muppa Yasaswini" userId="b27f1dd036e8a845" providerId="Windows Live" clId="Web-{7D3962B0-A698-46D7-B9FD-C796920C1B35}" dt="2025-08-21T07:11:48.343" v="166"/>
        <pc:sldMkLst>
          <pc:docMk/>
          <pc:sldMk cId="1645246580" sldId="361"/>
        </pc:sldMkLst>
        <pc:spChg chg="mod ord">
          <ac:chgData name="Muppa Yasaswini" userId="b27f1dd036e8a845" providerId="Windows Live" clId="Web-{7D3962B0-A698-46D7-B9FD-C796920C1B35}" dt="2025-08-21T07:11:48.343" v="166"/>
          <ac:spMkLst>
            <pc:docMk/>
            <pc:sldMk cId="1645246580" sldId="361"/>
            <ac:spMk id="2" creationId="{38466BCF-9E2D-D130-B4AD-F14C3AE7FAF4}"/>
          </ac:spMkLst>
        </pc:spChg>
        <pc:spChg chg="mod ord">
          <ac:chgData name="Muppa Yasaswini" userId="b27f1dd036e8a845" providerId="Windows Live" clId="Web-{7D3962B0-A698-46D7-B9FD-C796920C1B35}" dt="2025-08-21T07:11:48.343" v="166"/>
          <ac:spMkLst>
            <pc:docMk/>
            <pc:sldMk cId="1645246580" sldId="361"/>
            <ac:spMk id="3" creationId="{987B2313-A84E-99C1-329C-E2593D32A133}"/>
          </ac:spMkLst>
        </pc:spChg>
        <pc:spChg chg="mod ord">
          <ac:chgData name="Muppa Yasaswini" userId="b27f1dd036e8a845" providerId="Windows Live" clId="Web-{7D3962B0-A698-46D7-B9FD-C796920C1B35}" dt="2025-08-21T07:11:48.343" v="166"/>
          <ac:spMkLst>
            <pc:docMk/>
            <pc:sldMk cId="1645246580" sldId="361"/>
            <ac:spMk id="4" creationId="{D7F806F0-9BC5-5CEC-DDAC-7437F6F8FE4A}"/>
          </ac:spMkLst>
        </pc:spChg>
        <pc:spChg chg="mod ord">
          <ac:chgData name="Muppa Yasaswini" userId="b27f1dd036e8a845" providerId="Windows Live" clId="Web-{7D3962B0-A698-46D7-B9FD-C796920C1B35}" dt="2025-08-21T07:11:48.343" v="166"/>
          <ac:spMkLst>
            <pc:docMk/>
            <pc:sldMk cId="1645246580" sldId="361"/>
            <ac:spMk id="5" creationId="{DA627CEB-F559-9FD6-3255-FC451912A552}"/>
          </ac:spMkLst>
        </pc:spChg>
        <pc:spChg chg="mod ord">
          <ac:chgData name="Muppa Yasaswini" userId="b27f1dd036e8a845" providerId="Windows Live" clId="Web-{7D3962B0-A698-46D7-B9FD-C796920C1B35}" dt="2025-08-21T07:11:48.343" v="166"/>
          <ac:spMkLst>
            <pc:docMk/>
            <pc:sldMk cId="1645246580" sldId="361"/>
            <ac:spMk id="6" creationId="{14527CF0-2244-3B30-0A00-7F2D0021FDC1}"/>
          </ac:spMkLst>
        </pc:spChg>
        <pc:spChg chg="mod ord">
          <ac:chgData name="Muppa Yasaswini" userId="b27f1dd036e8a845" providerId="Windows Live" clId="Web-{7D3962B0-A698-46D7-B9FD-C796920C1B35}" dt="2025-08-21T07:11:48.343" v="166"/>
          <ac:spMkLst>
            <pc:docMk/>
            <pc:sldMk cId="1645246580" sldId="361"/>
            <ac:spMk id="7" creationId="{2915A343-3987-B3AD-F11E-F5C5D70EE904}"/>
          </ac:spMkLst>
        </pc:spChg>
        <pc:spChg chg="mod ord">
          <ac:chgData name="Muppa Yasaswini" userId="b27f1dd036e8a845" providerId="Windows Live" clId="Web-{7D3962B0-A698-46D7-B9FD-C796920C1B35}" dt="2025-08-21T07:11:48.343" v="166"/>
          <ac:spMkLst>
            <pc:docMk/>
            <pc:sldMk cId="1645246580" sldId="361"/>
            <ac:spMk id="8" creationId="{6A31B9D2-D97A-FBCC-8B64-596FE22C2BDD}"/>
          </ac:spMkLst>
        </pc:spChg>
        <pc:spChg chg="mod ord">
          <ac:chgData name="Muppa Yasaswini" userId="b27f1dd036e8a845" providerId="Windows Live" clId="Web-{7D3962B0-A698-46D7-B9FD-C796920C1B35}" dt="2025-08-21T07:11:48.343" v="166"/>
          <ac:spMkLst>
            <pc:docMk/>
            <pc:sldMk cId="1645246580" sldId="361"/>
            <ac:spMk id="9" creationId="{DEA7F3CC-7E78-549B-FB57-E415D09BFBDE}"/>
          </ac:spMkLst>
        </pc:spChg>
        <pc:spChg chg="mod ord">
          <ac:chgData name="Muppa Yasaswini" userId="b27f1dd036e8a845" providerId="Windows Live" clId="Web-{7D3962B0-A698-46D7-B9FD-C796920C1B35}" dt="2025-08-21T07:11:48.343" v="166"/>
          <ac:spMkLst>
            <pc:docMk/>
            <pc:sldMk cId="1645246580" sldId="361"/>
            <ac:spMk id="10" creationId="{F52D51AC-BED4-6626-989D-111CA8B5CB59}"/>
          </ac:spMkLst>
        </pc:spChg>
      </pc:sldChg>
      <pc:sldChg chg="modSp mod modClrScheme chgLayout">
        <pc:chgData name="Muppa Yasaswini" userId="b27f1dd036e8a845" providerId="Windows Live" clId="Web-{7D3962B0-A698-46D7-B9FD-C796920C1B35}" dt="2025-08-21T07:11:48.343" v="166"/>
        <pc:sldMkLst>
          <pc:docMk/>
          <pc:sldMk cId="2608057698" sldId="362"/>
        </pc:sldMkLst>
        <pc:spChg chg="mod ord">
          <ac:chgData name="Muppa Yasaswini" userId="b27f1dd036e8a845" providerId="Windows Live" clId="Web-{7D3962B0-A698-46D7-B9FD-C796920C1B35}" dt="2025-08-21T07:11:48.343" v="166"/>
          <ac:spMkLst>
            <pc:docMk/>
            <pc:sldMk cId="2608057698" sldId="362"/>
            <ac:spMk id="2" creationId="{C9DAAC16-1680-FF21-C2BC-360AC1639391}"/>
          </ac:spMkLst>
        </pc:spChg>
        <pc:spChg chg="mod ord">
          <ac:chgData name="Muppa Yasaswini" userId="b27f1dd036e8a845" providerId="Windows Live" clId="Web-{7D3962B0-A698-46D7-B9FD-C796920C1B35}" dt="2025-08-21T07:11:48.343" v="166"/>
          <ac:spMkLst>
            <pc:docMk/>
            <pc:sldMk cId="2608057698" sldId="362"/>
            <ac:spMk id="3" creationId="{DEB0C5F4-1C5F-1A3C-59E3-D079365E354B}"/>
          </ac:spMkLst>
        </pc:spChg>
        <pc:spChg chg="mod ord">
          <ac:chgData name="Muppa Yasaswini" userId="b27f1dd036e8a845" providerId="Windows Live" clId="Web-{7D3962B0-A698-46D7-B9FD-C796920C1B35}" dt="2025-08-21T07:11:48.343" v="166"/>
          <ac:spMkLst>
            <pc:docMk/>
            <pc:sldMk cId="2608057698" sldId="362"/>
            <ac:spMk id="4" creationId="{F69C5DD4-7CF2-75DA-BCEE-665EEBED42C9}"/>
          </ac:spMkLst>
        </pc:spChg>
        <pc:spChg chg="mod ord">
          <ac:chgData name="Muppa Yasaswini" userId="b27f1dd036e8a845" providerId="Windows Live" clId="Web-{7D3962B0-A698-46D7-B9FD-C796920C1B35}" dt="2025-08-21T07:11:48.343" v="166"/>
          <ac:spMkLst>
            <pc:docMk/>
            <pc:sldMk cId="2608057698" sldId="362"/>
            <ac:spMk id="5" creationId="{889A360A-15EA-768C-8EC4-8DB0E9E5770E}"/>
          </ac:spMkLst>
        </pc:spChg>
        <pc:spChg chg="mod ord">
          <ac:chgData name="Muppa Yasaswini" userId="b27f1dd036e8a845" providerId="Windows Live" clId="Web-{7D3962B0-A698-46D7-B9FD-C796920C1B35}" dt="2025-08-21T07:11:48.343" v="166"/>
          <ac:spMkLst>
            <pc:docMk/>
            <pc:sldMk cId="2608057698" sldId="362"/>
            <ac:spMk id="6" creationId="{0E188BFF-F533-FC3D-1D05-66830CBEAA69}"/>
          </ac:spMkLst>
        </pc:spChg>
        <pc:spChg chg="mod ord">
          <ac:chgData name="Muppa Yasaswini" userId="b27f1dd036e8a845" providerId="Windows Live" clId="Web-{7D3962B0-A698-46D7-B9FD-C796920C1B35}" dt="2025-08-21T07:11:48.343" v="166"/>
          <ac:spMkLst>
            <pc:docMk/>
            <pc:sldMk cId="2608057698" sldId="362"/>
            <ac:spMk id="7" creationId="{670CA9A0-C6AF-6E93-CF9D-CEA82FFCDC0A}"/>
          </ac:spMkLst>
        </pc:spChg>
        <pc:spChg chg="mod ord">
          <ac:chgData name="Muppa Yasaswini" userId="b27f1dd036e8a845" providerId="Windows Live" clId="Web-{7D3962B0-A698-46D7-B9FD-C796920C1B35}" dt="2025-08-21T07:11:48.343" v="166"/>
          <ac:spMkLst>
            <pc:docMk/>
            <pc:sldMk cId="2608057698" sldId="362"/>
            <ac:spMk id="8" creationId="{2DC32471-7781-4618-4DDB-30D508C8FC38}"/>
          </ac:spMkLst>
        </pc:spChg>
      </pc:sldChg>
      <pc:sldChg chg="modSp new mod ord modTransition modClrScheme chgLayout">
        <pc:chgData name="Muppa Yasaswini" userId="b27f1dd036e8a845" providerId="Windows Live" clId="Web-{7D3962B0-A698-46D7-B9FD-C796920C1B35}" dt="2025-08-21T07:12:02.218" v="169"/>
        <pc:sldMkLst>
          <pc:docMk/>
          <pc:sldMk cId="4185550829" sldId="363"/>
        </pc:sldMkLst>
        <pc:spChg chg="mod ord">
          <ac:chgData name="Muppa Yasaswini" userId="b27f1dd036e8a845" providerId="Windows Live" clId="Web-{7D3962B0-A698-46D7-B9FD-C796920C1B35}" dt="2025-08-21T07:11:48.343" v="166"/>
          <ac:spMkLst>
            <pc:docMk/>
            <pc:sldMk cId="4185550829" sldId="363"/>
            <ac:spMk id="2" creationId="{86B9F571-CDFA-E6DD-257F-092659E7B161}"/>
          </ac:spMkLst>
        </pc:spChg>
        <pc:spChg chg="mod ord">
          <ac:chgData name="Muppa Yasaswini" userId="b27f1dd036e8a845" providerId="Windows Live" clId="Web-{7D3962B0-A698-46D7-B9FD-C796920C1B35}" dt="2025-08-21T07:11:48.343" v="166"/>
          <ac:spMkLst>
            <pc:docMk/>
            <pc:sldMk cId="4185550829" sldId="363"/>
            <ac:spMk id="3" creationId="{934B6501-8487-3043-1F6B-C6C58E2DBDA5}"/>
          </ac:spMkLst>
        </pc:spChg>
        <pc:spChg chg="mod ord">
          <ac:chgData name="Muppa Yasaswini" userId="b27f1dd036e8a845" providerId="Windows Live" clId="Web-{7D3962B0-A698-46D7-B9FD-C796920C1B35}" dt="2025-08-21T07:11:48.343" v="166"/>
          <ac:spMkLst>
            <pc:docMk/>
            <pc:sldMk cId="4185550829" sldId="363"/>
            <ac:spMk id="4" creationId="{AFDB0780-9E92-65CB-53E1-AD8F4C3C2CBC}"/>
          </ac:spMkLst>
        </pc:spChg>
      </pc:sldChg>
      <pc:sldMasterChg chg="del delSldLayout">
        <pc:chgData name="Muppa Yasaswini" userId="b27f1dd036e8a845" providerId="Windows Live" clId="Web-{7D3962B0-A698-46D7-B9FD-C796920C1B35}" dt="2025-08-21T07:11:44.952" v="165"/>
        <pc:sldMasterMkLst>
          <pc:docMk/>
          <pc:sldMasterMk cId="0" sldId="2147483648"/>
        </pc:sldMasterMkLst>
        <pc:sldLayoutChg chg="del">
          <pc:chgData name="Muppa Yasaswini" userId="b27f1dd036e8a845" providerId="Windows Live" clId="Web-{7D3962B0-A698-46D7-B9FD-C796920C1B35}" dt="2025-08-21T07:11:44.952" v="165"/>
          <pc:sldLayoutMkLst>
            <pc:docMk/>
            <pc:sldMasterMk cId="0" sldId="2147483648"/>
            <pc:sldLayoutMk cId="2381138802" sldId="2147483659"/>
          </pc:sldLayoutMkLst>
        </pc:sldLayoutChg>
        <pc:sldLayoutChg chg="del">
          <pc:chgData name="Muppa Yasaswini" userId="b27f1dd036e8a845" providerId="Windows Live" clId="Web-{7D3962B0-A698-46D7-B9FD-C796920C1B35}" dt="2025-08-21T07:11:44.952" v="165"/>
          <pc:sldLayoutMkLst>
            <pc:docMk/>
            <pc:sldMasterMk cId="0" sldId="2147483648"/>
            <pc:sldLayoutMk cId="2276337451" sldId="2147483667"/>
          </pc:sldLayoutMkLst>
        </pc:sldLayoutChg>
        <pc:sldLayoutChg chg="del">
          <pc:chgData name="Muppa Yasaswini" userId="b27f1dd036e8a845" providerId="Windows Live" clId="Web-{7D3962B0-A698-46D7-B9FD-C796920C1B35}" dt="2025-08-21T07:11:44.952" v="165"/>
          <pc:sldLayoutMkLst>
            <pc:docMk/>
            <pc:sldMasterMk cId="0" sldId="2147483648"/>
            <pc:sldLayoutMk cId="3258989110" sldId="2147483668"/>
          </pc:sldLayoutMkLst>
        </pc:sldLayoutChg>
        <pc:sldLayoutChg chg="del">
          <pc:chgData name="Muppa Yasaswini" userId="b27f1dd036e8a845" providerId="Windows Live" clId="Web-{7D3962B0-A698-46D7-B9FD-C796920C1B35}" dt="2025-08-21T07:11:44.952" v="165"/>
          <pc:sldLayoutMkLst>
            <pc:docMk/>
            <pc:sldMasterMk cId="0" sldId="2147483648"/>
            <pc:sldLayoutMk cId="207057130" sldId="2147483669"/>
          </pc:sldLayoutMkLst>
        </pc:sldLayoutChg>
        <pc:sldLayoutChg chg="del">
          <pc:chgData name="Muppa Yasaswini" userId="b27f1dd036e8a845" providerId="Windows Live" clId="Web-{7D3962B0-A698-46D7-B9FD-C796920C1B35}" dt="2025-08-21T07:11:44.952" v="165"/>
          <pc:sldLayoutMkLst>
            <pc:docMk/>
            <pc:sldMasterMk cId="0" sldId="2147483648"/>
            <pc:sldLayoutMk cId="3514558250" sldId="2147483670"/>
          </pc:sldLayoutMkLst>
        </pc:sldLayoutChg>
        <pc:sldLayoutChg chg="del">
          <pc:chgData name="Muppa Yasaswini" userId="b27f1dd036e8a845" providerId="Windows Live" clId="Web-{7D3962B0-A698-46D7-B9FD-C796920C1B35}" dt="2025-08-21T07:11:44.952" v="165"/>
          <pc:sldLayoutMkLst>
            <pc:docMk/>
            <pc:sldMasterMk cId="0" sldId="2147483648"/>
            <pc:sldLayoutMk cId="2502561252" sldId="2147483671"/>
          </pc:sldLayoutMkLst>
        </pc:sldLayoutChg>
        <pc:sldLayoutChg chg="del">
          <pc:chgData name="Muppa Yasaswini" userId="b27f1dd036e8a845" providerId="Windows Live" clId="Web-{7D3962B0-A698-46D7-B9FD-C796920C1B35}" dt="2025-08-21T07:11:44.952" v="165"/>
          <pc:sldLayoutMkLst>
            <pc:docMk/>
            <pc:sldMasterMk cId="0" sldId="2147483648"/>
            <pc:sldLayoutMk cId="3511164738" sldId="2147483672"/>
          </pc:sldLayoutMkLst>
        </pc:sldLayoutChg>
        <pc:sldLayoutChg chg="del">
          <pc:chgData name="Muppa Yasaswini" userId="b27f1dd036e8a845" providerId="Windows Live" clId="Web-{7D3962B0-A698-46D7-B9FD-C796920C1B35}" dt="2025-08-21T07:11:44.952" v="165"/>
          <pc:sldLayoutMkLst>
            <pc:docMk/>
            <pc:sldMasterMk cId="0" sldId="2147483648"/>
            <pc:sldLayoutMk cId="1115525735" sldId="2147483673"/>
          </pc:sldLayoutMkLst>
        </pc:sldLayoutChg>
        <pc:sldLayoutChg chg="del">
          <pc:chgData name="Muppa Yasaswini" userId="b27f1dd036e8a845" providerId="Windows Live" clId="Web-{7D3962B0-A698-46D7-B9FD-C796920C1B35}" dt="2025-08-21T07:11:44.952" v="165"/>
          <pc:sldLayoutMkLst>
            <pc:docMk/>
            <pc:sldMasterMk cId="0" sldId="2147483648"/>
            <pc:sldLayoutMk cId="2655354849" sldId="2147483674"/>
          </pc:sldLayoutMkLst>
        </pc:sldLayoutChg>
        <pc:sldLayoutChg chg="del">
          <pc:chgData name="Muppa Yasaswini" userId="b27f1dd036e8a845" providerId="Windows Live" clId="Web-{7D3962B0-A698-46D7-B9FD-C796920C1B35}" dt="2025-08-21T07:11:44.952" v="165"/>
          <pc:sldLayoutMkLst>
            <pc:docMk/>
            <pc:sldMasterMk cId="0" sldId="2147483648"/>
            <pc:sldLayoutMk cId="2370719375" sldId="2147483675"/>
          </pc:sldLayoutMkLst>
        </pc:sldLayoutChg>
        <pc:sldLayoutChg chg="del">
          <pc:chgData name="Muppa Yasaswini" userId="b27f1dd036e8a845" providerId="Windows Live" clId="Web-{7D3962B0-A698-46D7-B9FD-C796920C1B35}" dt="2025-08-21T07:11:44.952" v="165"/>
          <pc:sldLayoutMkLst>
            <pc:docMk/>
            <pc:sldMasterMk cId="0" sldId="2147483648"/>
            <pc:sldLayoutMk cId="2696839367" sldId="2147483676"/>
          </pc:sldLayoutMkLst>
        </pc:sldLayoutChg>
        <pc:sldLayoutChg chg="del">
          <pc:chgData name="Muppa Yasaswini" userId="b27f1dd036e8a845" providerId="Windows Live" clId="Web-{7D3962B0-A698-46D7-B9FD-C796920C1B35}" dt="2025-08-21T07:11:44.952" v="165"/>
          <pc:sldLayoutMkLst>
            <pc:docMk/>
            <pc:sldMasterMk cId="0" sldId="2147483648"/>
            <pc:sldLayoutMk cId="3184033465" sldId="2147483677"/>
          </pc:sldLayoutMkLst>
        </pc:sldLayoutChg>
        <pc:sldLayoutChg chg="del">
          <pc:chgData name="Muppa Yasaswini" userId="b27f1dd036e8a845" providerId="Windows Live" clId="Web-{7D3962B0-A698-46D7-B9FD-C796920C1B35}" dt="2025-08-21T07:11:44.952" v="165"/>
          <pc:sldLayoutMkLst>
            <pc:docMk/>
            <pc:sldMasterMk cId="0" sldId="2147483648"/>
            <pc:sldLayoutMk cId="4165775238" sldId="2147483678"/>
          </pc:sldLayoutMkLst>
        </pc:sldLayoutChg>
        <pc:sldLayoutChg chg="del">
          <pc:chgData name="Muppa Yasaswini" userId="b27f1dd036e8a845" providerId="Windows Live" clId="Web-{7D3962B0-A698-46D7-B9FD-C796920C1B35}" dt="2025-08-21T07:11:44.952" v="165"/>
          <pc:sldLayoutMkLst>
            <pc:docMk/>
            <pc:sldMasterMk cId="0" sldId="2147483648"/>
            <pc:sldLayoutMk cId="2769917881" sldId="2147483679"/>
          </pc:sldLayoutMkLst>
        </pc:sldLayoutChg>
        <pc:sldLayoutChg chg="del">
          <pc:chgData name="Muppa Yasaswini" userId="b27f1dd036e8a845" providerId="Windows Live" clId="Web-{7D3962B0-A698-46D7-B9FD-C796920C1B35}" dt="2025-08-21T07:11:44.952" v="165"/>
          <pc:sldLayoutMkLst>
            <pc:docMk/>
            <pc:sldMasterMk cId="0" sldId="2147483648"/>
            <pc:sldLayoutMk cId="1105660016" sldId="2147483680"/>
          </pc:sldLayoutMkLst>
        </pc:sldLayoutChg>
        <pc:sldLayoutChg chg="del">
          <pc:chgData name="Muppa Yasaswini" userId="b27f1dd036e8a845" providerId="Windows Live" clId="Web-{7D3962B0-A698-46D7-B9FD-C796920C1B35}" dt="2025-08-21T07:11:44.952" v="165"/>
          <pc:sldLayoutMkLst>
            <pc:docMk/>
            <pc:sldMasterMk cId="0" sldId="2147483648"/>
            <pc:sldLayoutMk cId="946325373" sldId="2147483681"/>
          </pc:sldLayoutMkLst>
        </pc:sldLayoutChg>
        <pc:sldLayoutChg chg="del">
          <pc:chgData name="Muppa Yasaswini" userId="b27f1dd036e8a845" providerId="Windows Live" clId="Web-{7D3962B0-A698-46D7-B9FD-C796920C1B35}" dt="2025-08-21T07:11:44.952" v="165"/>
          <pc:sldLayoutMkLst>
            <pc:docMk/>
            <pc:sldMasterMk cId="0" sldId="2147483648"/>
            <pc:sldLayoutMk cId="2184390740" sldId="2147483682"/>
          </pc:sldLayoutMkLst>
        </pc:sldLayoutChg>
        <pc:sldLayoutChg chg="del">
          <pc:chgData name="Muppa Yasaswini" userId="b27f1dd036e8a845" providerId="Windows Live" clId="Web-{7D3962B0-A698-46D7-B9FD-C796920C1B35}" dt="2025-08-21T07:11:44.952" v="165"/>
          <pc:sldLayoutMkLst>
            <pc:docMk/>
            <pc:sldMasterMk cId="0" sldId="2147483648"/>
            <pc:sldLayoutMk cId="2517626798" sldId="2147483683"/>
          </pc:sldLayoutMkLst>
        </pc:sldLayoutChg>
        <pc:sldLayoutChg chg="del">
          <pc:chgData name="Muppa Yasaswini" userId="b27f1dd036e8a845" providerId="Windows Live" clId="Web-{7D3962B0-A698-46D7-B9FD-C796920C1B35}" dt="2025-08-21T07:11:44.952" v="165"/>
          <pc:sldLayoutMkLst>
            <pc:docMk/>
            <pc:sldMasterMk cId="0" sldId="2147483648"/>
            <pc:sldLayoutMk cId="1006237015" sldId="2147483684"/>
          </pc:sldLayoutMkLst>
        </pc:sldLayoutChg>
        <pc:sldLayoutChg chg="del">
          <pc:chgData name="Muppa Yasaswini" userId="b27f1dd036e8a845" providerId="Windows Live" clId="Web-{7D3962B0-A698-46D7-B9FD-C796920C1B35}" dt="2025-08-21T07:11:44.952" v="165"/>
          <pc:sldLayoutMkLst>
            <pc:docMk/>
            <pc:sldMasterMk cId="0" sldId="2147483648"/>
            <pc:sldLayoutMk cId="251845295" sldId="2147483685"/>
          </pc:sldLayoutMkLst>
        </pc:sldLayoutChg>
        <pc:sldLayoutChg chg="del">
          <pc:chgData name="Muppa Yasaswini" userId="b27f1dd036e8a845" providerId="Windows Live" clId="Web-{7D3962B0-A698-46D7-B9FD-C796920C1B35}" dt="2025-08-21T07:11:44.952" v="165"/>
          <pc:sldLayoutMkLst>
            <pc:docMk/>
            <pc:sldMasterMk cId="0" sldId="2147483648"/>
            <pc:sldLayoutMk cId="2239825252" sldId="2147483686"/>
          </pc:sldLayoutMkLst>
        </pc:sldLayoutChg>
        <pc:sldLayoutChg chg="del">
          <pc:chgData name="Muppa Yasaswini" userId="b27f1dd036e8a845" providerId="Windows Live" clId="Web-{7D3962B0-A698-46D7-B9FD-C796920C1B35}" dt="2025-08-21T07:11:44.952" v="165"/>
          <pc:sldLayoutMkLst>
            <pc:docMk/>
            <pc:sldMasterMk cId="0" sldId="2147483648"/>
            <pc:sldLayoutMk cId="801592304" sldId="2147483687"/>
          </pc:sldLayoutMkLst>
        </pc:sldLayoutChg>
        <pc:sldLayoutChg chg="del">
          <pc:chgData name="Muppa Yasaswini" userId="b27f1dd036e8a845" providerId="Windows Live" clId="Web-{7D3962B0-A698-46D7-B9FD-C796920C1B35}" dt="2025-08-21T07:11:44.952" v="165"/>
          <pc:sldLayoutMkLst>
            <pc:docMk/>
            <pc:sldMasterMk cId="0" sldId="2147483648"/>
            <pc:sldLayoutMk cId="4049645833" sldId="2147483688"/>
          </pc:sldLayoutMkLst>
        </pc:sldLayoutChg>
        <pc:sldLayoutChg chg="del">
          <pc:chgData name="Muppa Yasaswini" userId="b27f1dd036e8a845" providerId="Windows Live" clId="Web-{7D3962B0-A698-46D7-B9FD-C796920C1B35}" dt="2025-08-21T07:11:44.952" v="165"/>
          <pc:sldLayoutMkLst>
            <pc:docMk/>
            <pc:sldMasterMk cId="0" sldId="2147483648"/>
            <pc:sldLayoutMk cId="2070379429" sldId="2147483689"/>
          </pc:sldLayoutMkLst>
        </pc:sldLayoutChg>
        <pc:sldLayoutChg chg="del">
          <pc:chgData name="Muppa Yasaswini" userId="b27f1dd036e8a845" providerId="Windows Live" clId="Web-{7D3962B0-A698-46D7-B9FD-C796920C1B35}" dt="2025-08-21T07:11:44.952" v="165"/>
          <pc:sldLayoutMkLst>
            <pc:docMk/>
            <pc:sldMasterMk cId="0" sldId="2147483648"/>
            <pc:sldLayoutMk cId="2273543089" sldId="2147483690"/>
          </pc:sldLayoutMkLst>
        </pc:sldLayoutChg>
        <pc:sldLayoutChg chg="del">
          <pc:chgData name="Muppa Yasaswini" userId="b27f1dd036e8a845" providerId="Windows Live" clId="Web-{7D3962B0-A698-46D7-B9FD-C796920C1B35}" dt="2025-08-21T07:11:44.952" v="165"/>
          <pc:sldLayoutMkLst>
            <pc:docMk/>
            <pc:sldMasterMk cId="0" sldId="2147483648"/>
            <pc:sldLayoutMk cId="1092409268" sldId="2147483691"/>
          </pc:sldLayoutMkLst>
        </pc:sldLayoutChg>
        <pc:sldLayoutChg chg="del">
          <pc:chgData name="Muppa Yasaswini" userId="b27f1dd036e8a845" providerId="Windows Live" clId="Web-{7D3962B0-A698-46D7-B9FD-C796920C1B35}" dt="2025-08-21T07:11:44.952" v="165"/>
          <pc:sldLayoutMkLst>
            <pc:docMk/>
            <pc:sldMasterMk cId="0" sldId="2147483648"/>
            <pc:sldLayoutMk cId="2873999959" sldId="2147483692"/>
          </pc:sldLayoutMkLst>
        </pc:sldLayoutChg>
        <pc:sldLayoutChg chg="del">
          <pc:chgData name="Muppa Yasaswini" userId="b27f1dd036e8a845" providerId="Windows Live" clId="Web-{7D3962B0-A698-46D7-B9FD-C796920C1B35}" dt="2025-08-21T07:11:44.952" v="165"/>
          <pc:sldLayoutMkLst>
            <pc:docMk/>
            <pc:sldMasterMk cId="0" sldId="2147483648"/>
            <pc:sldLayoutMk cId="4285211853" sldId="2147483693"/>
          </pc:sldLayoutMkLst>
        </pc:sldLayoutChg>
        <pc:sldLayoutChg chg="del">
          <pc:chgData name="Muppa Yasaswini" userId="b27f1dd036e8a845" providerId="Windows Live" clId="Web-{7D3962B0-A698-46D7-B9FD-C796920C1B35}" dt="2025-08-21T07:11:44.952" v="165"/>
          <pc:sldLayoutMkLst>
            <pc:docMk/>
            <pc:sldMasterMk cId="0" sldId="2147483648"/>
            <pc:sldLayoutMk cId="1846636689" sldId="2147483694"/>
          </pc:sldLayoutMkLst>
        </pc:sldLayoutChg>
        <pc:sldLayoutChg chg="del">
          <pc:chgData name="Muppa Yasaswini" userId="b27f1dd036e8a845" providerId="Windows Live" clId="Web-{7D3962B0-A698-46D7-B9FD-C796920C1B35}" dt="2025-08-21T07:11:44.952" v="165"/>
          <pc:sldLayoutMkLst>
            <pc:docMk/>
            <pc:sldMasterMk cId="0" sldId="2147483648"/>
            <pc:sldLayoutMk cId="1655030179" sldId="2147483695"/>
          </pc:sldLayoutMkLst>
        </pc:sldLayoutChg>
        <pc:sldLayoutChg chg="del">
          <pc:chgData name="Muppa Yasaswini" userId="b27f1dd036e8a845" providerId="Windows Live" clId="Web-{7D3962B0-A698-46D7-B9FD-C796920C1B35}" dt="2025-08-21T07:11:44.952" v="165"/>
          <pc:sldLayoutMkLst>
            <pc:docMk/>
            <pc:sldMasterMk cId="0" sldId="2147483648"/>
            <pc:sldLayoutMk cId="179474992" sldId="2147483696"/>
          </pc:sldLayoutMkLst>
        </pc:sldLayoutChg>
        <pc:sldLayoutChg chg="del">
          <pc:chgData name="Muppa Yasaswini" userId="b27f1dd036e8a845" providerId="Windows Live" clId="Web-{7D3962B0-A698-46D7-B9FD-C796920C1B35}" dt="2025-08-21T07:11:44.952" v="165"/>
          <pc:sldLayoutMkLst>
            <pc:docMk/>
            <pc:sldMasterMk cId="0" sldId="2147483648"/>
            <pc:sldLayoutMk cId="2206860141" sldId="2147483697"/>
          </pc:sldLayoutMkLst>
        </pc:sldLayoutChg>
        <pc:sldLayoutChg chg="del">
          <pc:chgData name="Muppa Yasaswini" userId="b27f1dd036e8a845" providerId="Windows Live" clId="Web-{7D3962B0-A698-46D7-B9FD-C796920C1B35}" dt="2025-08-21T07:11:44.952" v="165"/>
          <pc:sldLayoutMkLst>
            <pc:docMk/>
            <pc:sldMasterMk cId="0" sldId="2147483648"/>
            <pc:sldLayoutMk cId="384666677" sldId="2147483698"/>
          </pc:sldLayoutMkLst>
        </pc:sldLayoutChg>
        <pc:sldLayoutChg chg="del">
          <pc:chgData name="Muppa Yasaswini" userId="b27f1dd036e8a845" providerId="Windows Live" clId="Web-{7D3962B0-A698-46D7-B9FD-C796920C1B35}" dt="2025-08-21T07:11:44.952" v="165"/>
          <pc:sldLayoutMkLst>
            <pc:docMk/>
            <pc:sldMasterMk cId="0" sldId="2147483648"/>
            <pc:sldLayoutMk cId="3085020588" sldId="2147483699"/>
          </pc:sldLayoutMkLst>
        </pc:sldLayoutChg>
        <pc:sldLayoutChg chg="del">
          <pc:chgData name="Muppa Yasaswini" userId="b27f1dd036e8a845" providerId="Windows Live" clId="Web-{7D3962B0-A698-46D7-B9FD-C796920C1B35}" dt="2025-08-21T07:11:44.952" v="165"/>
          <pc:sldLayoutMkLst>
            <pc:docMk/>
            <pc:sldMasterMk cId="0" sldId="2147483648"/>
            <pc:sldLayoutMk cId="3758576286" sldId="2147483700"/>
          </pc:sldLayoutMkLst>
        </pc:sldLayoutChg>
        <pc:sldLayoutChg chg="del">
          <pc:chgData name="Muppa Yasaswini" userId="b27f1dd036e8a845" providerId="Windows Live" clId="Web-{7D3962B0-A698-46D7-B9FD-C796920C1B35}" dt="2025-08-21T07:11:44.952" v="165"/>
          <pc:sldLayoutMkLst>
            <pc:docMk/>
            <pc:sldMasterMk cId="0" sldId="2147483648"/>
            <pc:sldLayoutMk cId="640792790" sldId="2147483701"/>
          </pc:sldLayoutMkLst>
        </pc:sldLayoutChg>
        <pc:sldLayoutChg chg="del">
          <pc:chgData name="Muppa Yasaswini" userId="b27f1dd036e8a845" providerId="Windows Live" clId="Web-{7D3962B0-A698-46D7-B9FD-C796920C1B35}" dt="2025-08-21T07:11:44.952" v="165"/>
          <pc:sldLayoutMkLst>
            <pc:docMk/>
            <pc:sldMasterMk cId="0" sldId="2147483648"/>
            <pc:sldLayoutMk cId="154804406" sldId="2147483702"/>
          </pc:sldLayoutMkLst>
        </pc:sldLayoutChg>
        <pc:sldLayoutChg chg="del">
          <pc:chgData name="Muppa Yasaswini" userId="b27f1dd036e8a845" providerId="Windows Live" clId="Web-{7D3962B0-A698-46D7-B9FD-C796920C1B35}" dt="2025-08-21T07:11:44.952" v="165"/>
          <pc:sldLayoutMkLst>
            <pc:docMk/>
            <pc:sldMasterMk cId="0" sldId="2147483648"/>
            <pc:sldLayoutMk cId="350978386" sldId="2147483703"/>
          </pc:sldLayoutMkLst>
        </pc:sldLayoutChg>
        <pc:sldLayoutChg chg="del">
          <pc:chgData name="Muppa Yasaswini" userId="b27f1dd036e8a845" providerId="Windows Live" clId="Web-{7D3962B0-A698-46D7-B9FD-C796920C1B35}" dt="2025-08-21T07:11:44.952" v="165"/>
          <pc:sldLayoutMkLst>
            <pc:docMk/>
            <pc:sldMasterMk cId="0" sldId="2147483648"/>
            <pc:sldLayoutMk cId="3637009014" sldId="2147483704"/>
          </pc:sldLayoutMkLst>
        </pc:sldLayoutChg>
        <pc:sldLayoutChg chg="del">
          <pc:chgData name="Muppa Yasaswini" userId="b27f1dd036e8a845" providerId="Windows Live" clId="Web-{7D3962B0-A698-46D7-B9FD-C796920C1B35}" dt="2025-08-21T07:11:44.952" v="165"/>
          <pc:sldLayoutMkLst>
            <pc:docMk/>
            <pc:sldMasterMk cId="0" sldId="2147483648"/>
            <pc:sldLayoutMk cId="157602194" sldId="2147483705"/>
          </pc:sldLayoutMkLst>
        </pc:sldLayoutChg>
        <pc:sldLayoutChg chg="del">
          <pc:chgData name="Muppa Yasaswini" userId="b27f1dd036e8a845" providerId="Windows Live" clId="Web-{7D3962B0-A698-46D7-B9FD-C796920C1B35}" dt="2025-08-21T07:11:44.952" v="165"/>
          <pc:sldLayoutMkLst>
            <pc:docMk/>
            <pc:sldMasterMk cId="0" sldId="2147483648"/>
            <pc:sldLayoutMk cId="102353370" sldId="2147483706"/>
          </pc:sldLayoutMkLst>
        </pc:sldLayoutChg>
        <pc:sldLayoutChg chg="del">
          <pc:chgData name="Muppa Yasaswini" userId="b27f1dd036e8a845" providerId="Windows Live" clId="Web-{7D3962B0-A698-46D7-B9FD-C796920C1B35}" dt="2025-08-21T07:11:44.952" v="165"/>
          <pc:sldLayoutMkLst>
            <pc:docMk/>
            <pc:sldMasterMk cId="0" sldId="2147483648"/>
            <pc:sldLayoutMk cId="450009927" sldId="2147483707"/>
          </pc:sldLayoutMkLst>
        </pc:sldLayoutChg>
        <pc:sldLayoutChg chg="del">
          <pc:chgData name="Muppa Yasaswini" userId="b27f1dd036e8a845" providerId="Windows Live" clId="Web-{7D3962B0-A698-46D7-B9FD-C796920C1B35}" dt="2025-08-21T07:11:44.952" v="165"/>
          <pc:sldLayoutMkLst>
            <pc:docMk/>
            <pc:sldMasterMk cId="0" sldId="2147483648"/>
            <pc:sldLayoutMk cId="2803924932" sldId="2147483708"/>
          </pc:sldLayoutMkLst>
        </pc:sldLayoutChg>
        <pc:sldLayoutChg chg="del">
          <pc:chgData name="Muppa Yasaswini" userId="b27f1dd036e8a845" providerId="Windows Live" clId="Web-{7D3962B0-A698-46D7-B9FD-C796920C1B35}" dt="2025-08-21T07:11:44.952" v="165"/>
          <pc:sldLayoutMkLst>
            <pc:docMk/>
            <pc:sldMasterMk cId="0" sldId="2147483648"/>
            <pc:sldLayoutMk cId="3267718267" sldId="2147483709"/>
          </pc:sldLayoutMkLst>
        </pc:sldLayoutChg>
        <pc:sldLayoutChg chg="del">
          <pc:chgData name="Muppa Yasaswini" userId="b27f1dd036e8a845" providerId="Windows Live" clId="Web-{7D3962B0-A698-46D7-B9FD-C796920C1B35}" dt="2025-08-21T07:11:44.952" v="165"/>
          <pc:sldLayoutMkLst>
            <pc:docMk/>
            <pc:sldMasterMk cId="0" sldId="2147483648"/>
            <pc:sldLayoutMk cId="387882940" sldId="2147483710"/>
          </pc:sldLayoutMkLst>
        </pc:sldLayoutChg>
        <pc:sldLayoutChg chg="del">
          <pc:chgData name="Muppa Yasaswini" userId="b27f1dd036e8a845" providerId="Windows Live" clId="Web-{7D3962B0-A698-46D7-B9FD-C796920C1B35}" dt="2025-08-21T07:11:44.952" v="165"/>
          <pc:sldLayoutMkLst>
            <pc:docMk/>
            <pc:sldMasterMk cId="0" sldId="2147483648"/>
            <pc:sldLayoutMk cId="483918057" sldId="2147483711"/>
          </pc:sldLayoutMkLst>
        </pc:sldLayoutChg>
        <pc:sldLayoutChg chg="del">
          <pc:chgData name="Muppa Yasaswini" userId="b27f1dd036e8a845" providerId="Windows Live" clId="Web-{7D3962B0-A698-46D7-B9FD-C796920C1B35}" dt="2025-08-21T07:11:44.952" v="165"/>
          <pc:sldLayoutMkLst>
            <pc:docMk/>
            <pc:sldMasterMk cId="0" sldId="2147483648"/>
            <pc:sldLayoutMk cId="1357753185" sldId="2147483712"/>
          </pc:sldLayoutMkLst>
        </pc:sldLayoutChg>
        <pc:sldLayoutChg chg="del">
          <pc:chgData name="Muppa Yasaswini" userId="b27f1dd036e8a845" providerId="Windows Live" clId="Web-{7D3962B0-A698-46D7-B9FD-C796920C1B35}" dt="2025-08-21T07:11:44.952" v="165"/>
          <pc:sldLayoutMkLst>
            <pc:docMk/>
            <pc:sldMasterMk cId="0" sldId="2147483648"/>
            <pc:sldLayoutMk cId="4275749356" sldId="2147483713"/>
          </pc:sldLayoutMkLst>
        </pc:sldLayoutChg>
        <pc:sldLayoutChg chg="del">
          <pc:chgData name="Muppa Yasaswini" userId="b27f1dd036e8a845" providerId="Windows Live" clId="Web-{7D3962B0-A698-46D7-B9FD-C796920C1B35}" dt="2025-08-21T07:11:44.952" v="165"/>
          <pc:sldLayoutMkLst>
            <pc:docMk/>
            <pc:sldMasterMk cId="0" sldId="2147483648"/>
            <pc:sldLayoutMk cId="630131067" sldId="2147483714"/>
          </pc:sldLayoutMkLst>
        </pc:sldLayoutChg>
        <pc:sldLayoutChg chg="del">
          <pc:chgData name="Muppa Yasaswini" userId="b27f1dd036e8a845" providerId="Windows Live" clId="Web-{7D3962B0-A698-46D7-B9FD-C796920C1B35}" dt="2025-08-21T07:11:44.952" v="165"/>
          <pc:sldLayoutMkLst>
            <pc:docMk/>
            <pc:sldMasterMk cId="0" sldId="2147483648"/>
            <pc:sldLayoutMk cId="169350829" sldId="2147483715"/>
          </pc:sldLayoutMkLst>
        </pc:sldLayoutChg>
        <pc:sldLayoutChg chg="del">
          <pc:chgData name="Muppa Yasaswini" userId="b27f1dd036e8a845" providerId="Windows Live" clId="Web-{7D3962B0-A698-46D7-B9FD-C796920C1B35}" dt="2025-08-21T07:11:44.952" v="165"/>
          <pc:sldLayoutMkLst>
            <pc:docMk/>
            <pc:sldMasterMk cId="0" sldId="2147483648"/>
            <pc:sldLayoutMk cId="59196308" sldId="2147483717"/>
          </pc:sldLayoutMkLst>
        </pc:sldLayoutChg>
        <pc:sldLayoutChg chg="del">
          <pc:chgData name="Muppa Yasaswini" userId="b27f1dd036e8a845" providerId="Windows Live" clId="Web-{7D3962B0-A698-46D7-B9FD-C796920C1B35}" dt="2025-08-21T07:11:44.952" v="165"/>
          <pc:sldLayoutMkLst>
            <pc:docMk/>
            <pc:sldMasterMk cId="0" sldId="2147483648"/>
            <pc:sldLayoutMk cId="2414570972" sldId="2147483718"/>
          </pc:sldLayoutMkLst>
        </pc:sldLayoutChg>
        <pc:sldLayoutChg chg="del">
          <pc:chgData name="Muppa Yasaswini" userId="b27f1dd036e8a845" providerId="Windows Live" clId="Web-{7D3962B0-A698-46D7-B9FD-C796920C1B35}" dt="2025-08-21T07:11:44.952" v="165"/>
          <pc:sldLayoutMkLst>
            <pc:docMk/>
            <pc:sldMasterMk cId="0" sldId="2147483648"/>
            <pc:sldLayoutMk cId="806906082" sldId="2147483719"/>
          </pc:sldLayoutMkLst>
        </pc:sldLayoutChg>
        <pc:sldLayoutChg chg="del">
          <pc:chgData name="Muppa Yasaswini" userId="b27f1dd036e8a845" providerId="Windows Live" clId="Web-{7D3962B0-A698-46D7-B9FD-C796920C1B35}" dt="2025-08-21T07:11:44.952" v="165"/>
          <pc:sldLayoutMkLst>
            <pc:docMk/>
            <pc:sldMasterMk cId="0" sldId="2147483648"/>
            <pc:sldLayoutMk cId="4135575658" sldId="2147483720"/>
          </pc:sldLayoutMkLst>
        </pc:sldLayoutChg>
        <pc:sldLayoutChg chg="del">
          <pc:chgData name="Muppa Yasaswini" userId="b27f1dd036e8a845" providerId="Windows Live" clId="Web-{7D3962B0-A698-46D7-B9FD-C796920C1B35}" dt="2025-08-21T07:11:44.952" v="165"/>
          <pc:sldLayoutMkLst>
            <pc:docMk/>
            <pc:sldMasterMk cId="0" sldId="2147483648"/>
            <pc:sldLayoutMk cId="1590342865" sldId="2147483721"/>
          </pc:sldLayoutMkLst>
        </pc:sldLayoutChg>
        <pc:sldLayoutChg chg="del">
          <pc:chgData name="Muppa Yasaswini" userId="b27f1dd036e8a845" providerId="Windows Live" clId="Web-{7D3962B0-A698-46D7-B9FD-C796920C1B35}" dt="2025-08-21T07:11:44.952" v="165"/>
          <pc:sldLayoutMkLst>
            <pc:docMk/>
            <pc:sldMasterMk cId="0" sldId="2147483648"/>
            <pc:sldLayoutMk cId="4040201354" sldId="2147483722"/>
          </pc:sldLayoutMkLst>
        </pc:sldLayoutChg>
        <pc:sldLayoutChg chg="del">
          <pc:chgData name="Muppa Yasaswini" userId="b27f1dd036e8a845" providerId="Windows Live" clId="Web-{7D3962B0-A698-46D7-B9FD-C796920C1B35}" dt="2025-08-21T07:11:44.952" v="165"/>
          <pc:sldLayoutMkLst>
            <pc:docMk/>
            <pc:sldMasterMk cId="0" sldId="2147483648"/>
            <pc:sldLayoutMk cId="3851013071" sldId="2147483723"/>
          </pc:sldLayoutMkLst>
        </pc:sldLayoutChg>
        <pc:sldLayoutChg chg="del">
          <pc:chgData name="Muppa Yasaswini" userId="b27f1dd036e8a845" providerId="Windows Live" clId="Web-{7D3962B0-A698-46D7-B9FD-C796920C1B35}" dt="2025-08-21T07:11:44.952" v="165"/>
          <pc:sldLayoutMkLst>
            <pc:docMk/>
            <pc:sldMasterMk cId="0" sldId="2147483648"/>
            <pc:sldLayoutMk cId="868073039" sldId="2147483724"/>
          </pc:sldLayoutMkLst>
        </pc:sldLayoutChg>
        <pc:sldLayoutChg chg="del">
          <pc:chgData name="Muppa Yasaswini" userId="b27f1dd036e8a845" providerId="Windows Live" clId="Web-{7D3962B0-A698-46D7-B9FD-C796920C1B35}" dt="2025-08-21T07:11:44.952" v="165"/>
          <pc:sldLayoutMkLst>
            <pc:docMk/>
            <pc:sldMasterMk cId="0" sldId="2147483648"/>
            <pc:sldLayoutMk cId="1356089911" sldId="2147483725"/>
          </pc:sldLayoutMkLst>
        </pc:sldLayoutChg>
        <pc:sldLayoutChg chg="del">
          <pc:chgData name="Muppa Yasaswini" userId="b27f1dd036e8a845" providerId="Windows Live" clId="Web-{7D3962B0-A698-46D7-B9FD-C796920C1B35}" dt="2025-08-21T07:11:44.952" v="165"/>
          <pc:sldLayoutMkLst>
            <pc:docMk/>
            <pc:sldMasterMk cId="0" sldId="2147483648"/>
            <pc:sldLayoutMk cId="2868992637" sldId="2147483726"/>
          </pc:sldLayoutMkLst>
        </pc:sldLayoutChg>
        <pc:sldLayoutChg chg="del">
          <pc:chgData name="Muppa Yasaswini" userId="b27f1dd036e8a845" providerId="Windows Live" clId="Web-{7D3962B0-A698-46D7-B9FD-C796920C1B35}" dt="2025-08-21T07:11:44.952" v="165"/>
          <pc:sldLayoutMkLst>
            <pc:docMk/>
            <pc:sldMasterMk cId="0" sldId="2147483648"/>
            <pc:sldLayoutMk cId="711355224" sldId="2147483727"/>
          </pc:sldLayoutMkLst>
        </pc:sldLayoutChg>
        <pc:sldLayoutChg chg="del">
          <pc:chgData name="Muppa Yasaswini" userId="b27f1dd036e8a845" providerId="Windows Live" clId="Web-{7D3962B0-A698-46D7-B9FD-C796920C1B35}" dt="2025-08-21T07:11:44.952" v="165"/>
          <pc:sldLayoutMkLst>
            <pc:docMk/>
            <pc:sldMasterMk cId="0" sldId="2147483648"/>
            <pc:sldLayoutMk cId="2291576571" sldId="2147483728"/>
          </pc:sldLayoutMkLst>
        </pc:sldLayoutChg>
        <pc:sldLayoutChg chg="del">
          <pc:chgData name="Muppa Yasaswini" userId="b27f1dd036e8a845" providerId="Windows Live" clId="Web-{7D3962B0-A698-46D7-B9FD-C796920C1B35}" dt="2025-08-21T07:11:44.952" v="165"/>
          <pc:sldLayoutMkLst>
            <pc:docMk/>
            <pc:sldMasterMk cId="0" sldId="2147483648"/>
            <pc:sldLayoutMk cId="931528526" sldId="2147483729"/>
          </pc:sldLayoutMkLst>
        </pc:sldLayoutChg>
        <pc:sldLayoutChg chg="del">
          <pc:chgData name="Muppa Yasaswini" userId="b27f1dd036e8a845" providerId="Windows Live" clId="Web-{7D3962B0-A698-46D7-B9FD-C796920C1B35}" dt="2025-08-21T07:11:44.952" v="165"/>
          <pc:sldLayoutMkLst>
            <pc:docMk/>
            <pc:sldMasterMk cId="0" sldId="2147483648"/>
            <pc:sldLayoutMk cId="1963786959" sldId="2147483730"/>
          </pc:sldLayoutMkLst>
        </pc:sldLayoutChg>
        <pc:sldLayoutChg chg="del">
          <pc:chgData name="Muppa Yasaswini" userId="b27f1dd036e8a845" providerId="Windows Live" clId="Web-{7D3962B0-A698-46D7-B9FD-C796920C1B35}" dt="2025-08-21T07:11:44.952" v="165"/>
          <pc:sldLayoutMkLst>
            <pc:docMk/>
            <pc:sldMasterMk cId="0" sldId="2147483648"/>
            <pc:sldLayoutMk cId="735292810" sldId="2147483731"/>
          </pc:sldLayoutMkLst>
        </pc:sldLayoutChg>
        <pc:sldLayoutChg chg="del">
          <pc:chgData name="Muppa Yasaswini" userId="b27f1dd036e8a845" providerId="Windows Live" clId="Web-{7D3962B0-A698-46D7-B9FD-C796920C1B35}" dt="2025-08-21T07:11:44.952" v="165"/>
          <pc:sldLayoutMkLst>
            <pc:docMk/>
            <pc:sldMasterMk cId="0" sldId="2147483648"/>
            <pc:sldLayoutMk cId="702964992" sldId="2147483732"/>
          </pc:sldLayoutMkLst>
        </pc:sldLayoutChg>
        <pc:sldLayoutChg chg="del">
          <pc:chgData name="Muppa Yasaswini" userId="b27f1dd036e8a845" providerId="Windows Live" clId="Web-{7D3962B0-A698-46D7-B9FD-C796920C1B35}" dt="2025-08-21T07:11:44.952" v="165"/>
          <pc:sldLayoutMkLst>
            <pc:docMk/>
            <pc:sldMasterMk cId="0" sldId="2147483648"/>
            <pc:sldLayoutMk cId="3500634456" sldId="2147483733"/>
          </pc:sldLayoutMkLst>
        </pc:sldLayoutChg>
        <pc:sldLayoutChg chg="del">
          <pc:chgData name="Muppa Yasaswini" userId="b27f1dd036e8a845" providerId="Windows Live" clId="Web-{7D3962B0-A698-46D7-B9FD-C796920C1B35}" dt="2025-08-21T07:11:44.952" v="165"/>
          <pc:sldLayoutMkLst>
            <pc:docMk/>
            <pc:sldMasterMk cId="0" sldId="2147483648"/>
            <pc:sldLayoutMk cId="3224980421" sldId="2147483734"/>
          </pc:sldLayoutMkLst>
        </pc:sldLayoutChg>
        <pc:sldLayoutChg chg="del">
          <pc:chgData name="Muppa Yasaswini" userId="b27f1dd036e8a845" providerId="Windows Live" clId="Web-{7D3962B0-A698-46D7-B9FD-C796920C1B35}" dt="2025-08-21T07:11:44.952" v="165"/>
          <pc:sldLayoutMkLst>
            <pc:docMk/>
            <pc:sldMasterMk cId="0" sldId="2147483648"/>
            <pc:sldLayoutMk cId="1727748411" sldId="2147483735"/>
          </pc:sldLayoutMkLst>
        </pc:sldLayoutChg>
      </pc:sldMasterChg>
      <pc:sldMasterChg chg="add del addSldLayout delSldLayout modSldLayout">
        <pc:chgData name="Muppa Yasaswini" userId="b27f1dd036e8a845" providerId="Windows Live" clId="Web-{7D3962B0-A698-46D7-B9FD-C796920C1B35}" dt="2025-08-21T07:11:48.343" v="166"/>
        <pc:sldMasterMkLst>
          <pc:docMk/>
          <pc:sldMasterMk cId="2771799862" sldId="2147483736"/>
        </pc:sldMasterMkLst>
        <pc:sldLayoutChg chg="add del mod replId">
          <pc:chgData name="Muppa Yasaswini" userId="b27f1dd036e8a845" providerId="Windows Live" clId="Web-{7D3962B0-A698-46D7-B9FD-C796920C1B35}" dt="2025-08-21T07:11:48.343" v="166"/>
          <pc:sldLayoutMkLst>
            <pc:docMk/>
            <pc:sldMasterMk cId="2771799862" sldId="2147483736"/>
            <pc:sldLayoutMk cId="1231767098" sldId="2147483737"/>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101565737" sldId="2147483738"/>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140077069" sldId="2147483739"/>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104396604" sldId="2147483740"/>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399665999" sldId="2147483741"/>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201888069" sldId="2147483742"/>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632971216" sldId="2147483743"/>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514916217" sldId="2147483744"/>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839625039" sldId="2147483745"/>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069720340" sldId="2147483746"/>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243932902" sldId="2147483747"/>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101658505" sldId="2147483748"/>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792824519" sldId="2147483749"/>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891191874" sldId="2147483750"/>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672492105" sldId="2147483751"/>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677191911" sldId="2147483752"/>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930624772" sldId="2147483753"/>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706947766" sldId="2147483754"/>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49537298" sldId="2147483755"/>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1983567" sldId="2147483756"/>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281297784" sldId="2147483757"/>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665100682" sldId="2147483758"/>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3059340344" sldId="2147483759"/>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720560347" sldId="2147483760"/>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369478818" sldId="2147483761"/>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435367150" sldId="2147483762"/>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041385666" sldId="2147483763"/>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90534925" sldId="2147483764"/>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442805535" sldId="2147483765"/>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409049491" sldId="2147483766"/>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2770613167" sldId="2147483767"/>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912434234" sldId="2147483768"/>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1100994219" sldId="2147483769"/>
          </pc:sldLayoutMkLst>
        </pc:sldLayoutChg>
        <pc:sldLayoutChg chg="add del mod replId">
          <pc:chgData name="Muppa Yasaswini" userId="b27f1dd036e8a845" providerId="Windows Live" clId="Web-{7D3962B0-A698-46D7-B9FD-C796920C1B35}" dt="2025-08-21T07:11:48.343" v="166"/>
          <pc:sldLayoutMkLst>
            <pc:docMk/>
            <pc:sldMasterMk cId="2771799862" sldId="2147483736"/>
            <pc:sldLayoutMk cId="641810506" sldId="2147483770"/>
          </pc:sldLayoutMkLst>
        </pc:sldLayoutChg>
      </pc:sldMasterChg>
      <pc:sldMasterChg chg="add addSldLayout modSldLayout">
        <pc:chgData name="Muppa Yasaswini" userId="b27f1dd036e8a845" providerId="Windows Live" clId="Web-{7D3962B0-A698-46D7-B9FD-C796920C1B35}" dt="2025-08-21T07:11:48.343" v="166"/>
        <pc:sldMasterMkLst>
          <pc:docMk/>
          <pc:sldMasterMk cId="891090909" sldId="2147483771"/>
        </pc:sldMasterMkLst>
        <pc:sldLayoutChg chg="add mod replId">
          <pc:chgData name="Muppa Yasaswini" userId="b27f1dd036e8a845" providerId="Windows Live" clId="Web-{7D3962B0-A698-46D7-B9FD-C796920C1B35}" dt="2025-08-21T07:11:48.343" v="166"/>
          <pc:sldLayoutMkLst>
            <pc:docMk/>
            <pc:sldMasterMk cId="891090909" sldId="2147483771"/>
            <pc:sldLayoutMk cId="4278683301" sldId="2147483772"/>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857380882" sldId="2147483773"/>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1206515005" sldId="2147483774"/>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481566626" sldId="2147483775"/>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343643279" sldId="2147483776"/>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1627335458" sldId="2147483777"/>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45051115" sldId="2147483778"/>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904670560" sldId="2147483779"/>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330377047" sldId="2147483780"/>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35932204" sldId="2147483781"/>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955455251" sldId="2147483782"/>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903015048" sldId="2147483783"/>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029538882" sldId="2147483784"/>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4080253081" sldId="2147483785"/>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1809676656" sldId="2147483786"/>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684981071" sldId="2147483787"/>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4180040769" sldId="2147483788"/>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931578897" sldId="2147483789"/>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895036080" sldId="2147483790"/>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985804988" sldId="2147483791"/>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1429591761" sldId="2147483792"/>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935223509" sldId="2147483793"/>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850610623" sldId="2147483794"/>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1711751075" sldId="2147483795"/>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159108352" sldId="2147483796"/>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4101537803" sldId="2147483797"/>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1841872096" sldId="2147483798"/>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492158153" sldId="2147483799"/>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3019576848" sldId="2147483800"/>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67251050" sldId="2147483801"/>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159238330" sldId="2147483802"/>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208227598" sldId="2147483803"/>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731909003" sldId="2147483804"/>
          </pc:sldLayoutMkLst>
        </pc:sldLayoutChg>
        <pc:sldLayoutChg chg="add mod replId">
          <pc:chgData name="Muppa Yasaswini" userId="b27f1dd036e8a845" providerId="Windows Live" clId="Web-{7D3962B0-A698-46D7-B9FD-C796920C1B35}" dt="2025-08-21T07:11:48.343" v="166"/>
          <pc:sldLayoutMkLst>
            <pc:docMk/>
            <pc:sldMasterMk cId="891090909" sldId="2147483771"/>
            <pc:sldLayoutMk cId="2555440934" sldId="2147483805"/>
          </pc:sldLayoutMkLst>
        </pc:sldLayoutChg>
      </pc:sldMasterChg>
    </pc:docChg>
  </pc:docChgLst>
  <pc:docChgLst>
    <pc:chgData name="Muppa Yasaswini" userId="b27f1dd036e8a845" providerId="Windows Live" clId="Web-{523D2375-5919-4460-9FCB-975C06613E19}"/>
    <pc:docChg chg="modSld">
      <pc:chgData name="Muppa Yasaswini" userId="b27f1dd036e8a845" providerId="Windows Live" clId="Web-{523D2375-5919-4460-9FCB-975C06613E19}" dt="2025-08-22T05:25:50.706" v="1" actId="20577"/>
      <pc:docMkLst>
        <pc:docMk/>
      </pc:docMkLst>
      <pc:sldChg chg="modSp">
        <pc:chgData name="Muppa Yasaswini" userId="b27f1dd036e8a845" providerId="Windows Live" clId="Web-{523D2375-5919-4460-9FCB-975C06613E19}" dt="2025-08-22T05:25:50.706" v="1" actId="20577"/>
        <pc:sldMkLst>
          <pc:docMk/>
          <pc:sldMk cId="1505993760" sldId="403"/>
        </pc:sldMkLst>
        <pc:spChg chg="mod">
          <ac:chgData name="Muppa Yasaswini" userId="b27f1dd036e8a845" providerId="Windows Live" clId="Web-{523D2375-5919-4460-9FCB-975C06613E19}" dt="2025-08-22T05:25:50.706" v="1" actId="20577"/>
          <ac:spMkLst>
            <pc:docMk/>
            <pc:sldMk cId="1505993760" sldId="403"/>
            <ac:spMk id="2" creationId="{0D175AC0-20EC-F46B-3689-4C8198DDF136}"/>
          </ac:spMkLst>
        </pc:spChg>
      </pc:sldChg>
    </pc:docChg>
  </pc:docChgLst>
  <pc:docChgLst>
    <pc:chgData clId="Web-{6309E0AE-7831-49B7-989B-9BF72AC79A90}"/>
    <pc:docChg chg="modSld">
      <pc:chgData name="" userId="" providerId="" clId="Web-{6309E0AE-7831-49B7-989B-9BF72AC79A90}" dt="2025-08-21T16:04:52.007" v="1" actId="1076"/>
      <pc:docMkLst>
        <pc:docMk/>
      </pc:docMkLst>
      <pc:sldChg chg="modSp">
        <pc:chgData name="" userId="" providerId="" clId="Web-{6309E0AE-7831-49B7-989B-9BF72AC79A90}" dt="2025-08-21T16:04:52.007" v="1" actId="1076"/>
        <pc:sldMkLst>
          <pc:docMk/>
          <pc:sldMk cId="3326908982" sldId="390"/>
        </pc:sldMkLst>
        <pc:picChg chg="mod">
          <ac:chgData name="" userId="" providerId="" clId="Web-{6309E0AE-7831-49B7-989B-9BF72AC79A90}" dt="2025-08-21T16:04:52.007" v="1" actId="1076"/>
          <ac:picMkLst>
            <pc:docMk/>
            <pc:sldMk cId="3326908982" sldId="390"/>
            <ac:picMk id="7" creationId="{ACEA1E41-93FE-43A9-917C-12D2E0881CB7}"/>
          </ac:picMkLst>
        </pc:picChg>
      </pc:sldChg>
    </pc:docChg>
  </pc:docChgLst>
  <pc:docChgLst>
    <pc:chgData name="Muppa Yasaswini" userId="b27f1dd036e8a845" providerId="Windows Live" clId="Web-{BFBFCEE4-89DC-0D63-B6F5-3A759940A4B9}"/>
    <pc:docChg chg="addSld modSld">
      <pc:chgData name="Muppa Yasaswini" userId="b27f1dd036e8a845" providerId="Windows Live" clId="Web-{BFBFCEE4-89DC-0D63-B6F5-3A759940A4B9}" dt="2025-08-22T04:05:06.291" v="33" actId="1076"/>
      <pc:docMkLst>
        <pc:docMk/>
      </pc:docMkLst>
      <pc:sldChg chg="modSp">
        <pc:chgData name="Muppa Yasaswini" userId="b27f1dd036e8a845" providerId="Windows Live" clId="Web-{BFBFCEE4-89DC-0D63-B6F5-3A759940A4B9}" dt="2025-08-22T03:45:25.917" v="30" actId="20577"/>
        <pc:sldMkLst>
          <pc:docMk/>
          <pc:sldMk cId="2221894556" sldId="416"/>
        </pc:sldMkLst>
        <pc:spChg chg="mod">
          <ac:chgData name="Muppa Yasaswini" userId="b27f1dd036e8a845" providerId="Windows Live" clId="Web-{BFBFCEE4-89DC-0D63-B6F5-3A759940A4B9}" dt="2025-08-22T03:45:25.917" v="30" actId="20577"/>
          <ac:spMkLst>
            <pc:docMk/>
            <pc:sldMk cId="2221894556" sldId="416"/>
            <ac:spMk id="2" creationId="{AEF0F050-F26A-5A83-6796-67BB3FC2DDA1}"/>
          </ac:spMkLst>
        </pc:spChg>
      </pc:sldChg>
      <pc:sldChg chg="addSp delSp modSp new mod setBg">
        <pc:chgData name="Muppa Yasaswini" userId="b27f1dd036e8a845" providerId="Windows Live" clId="Web-{BFBFCEE4-89DC-0D63-B6F5-3A759940A4B9}" dt="2025-08-22T04:05:06.291" v="33" actId="1076"/>
        <pc:sldMkLst>
          <pc:docMk/>
          <pc:sldMk cId="2474793603" sldId="417"/>
        </pc:sldMkLst>
        <pc:spChg chg="add del">
          <ac:chgData name="Muppa Yasaswini" userId="b27f1dd036e8a845" providerId="Windows Live" clId="Web-{BFBFCEE4-89DC-0D63-B6F5-3A759940A4B9}" dt="2025-08-22T03:43:01.100" v="6"/>
          <ac:spMkLst>
            <pc:docMk/>
            <pc:sldMk cId="2474793603" sldId="417"/>
            <ac:spMk id="15" creationId="{084966D2-3C9B-4F47-8231-1DEC33D3BDFE}"/>
          </ac:spMkLst>
        </pc:spChg>
        <pc:spChg chg="add del">
          <ac:chgData name="Muppa Yasaswini" userId="b27f1dd036e8a845" providerId="Windows Live" clId="Web-{BFBFCEE4-89DC-0D63-B6F5-3A759940A4B9}" dt="2025-08-22T03:43:05.131" v="8"/>
          <ac:spMkLst>
            <pc:docMk/>
            <pc:sldMk cId="2474793603" sldId="417"/>
            <ac:spMk id="19" creationId="{8C2CE3DB-200E-4445-B316-69FE3850D6DD}"/>
          </ac:spMkLst>
        </pc:spChg>
        <pc:spChg chg="add del">
          <ac:chgData name="Muppa Yasaswini" userId="b27f1dd036e8a845" providerId="Windows Live" clId="Web-{BFBFCEE4-89DC-0D63-B6F5-3A759940A4B9}" dt="2025-08-22T03:43:11.178" v="10"/>
          <ac:spMkLst>
            <pc:docMk/>
            <pc:sldMk cId="2474793603" sldId="417"/>
            <ac:spMk id="21" creationId="{36993C3A-0E30-417B-B76B-0B62A3462F06}"/>
          </ac:spMkLst>
        </pc:spChg>
        <pc:spChg chg="add">
          <ac:chgData name="Muppa Yasaswini" userId="b27f1dd036e8a845" providerId="Windows Live" clId="Web-{BFBFCEE4-89DC-0D63-B6F5-3A759940A4B9}" dt="2025-08-22T03:43:13.037" v="13"/>
          <ac:spMkLst>
            <pc:docMk/>
            <pc:sldMk cId="2474793603" sldId="417"/>
            <ac:spMk id="26" creationId="{084966D2-3C9B-4F47-8231-1DEC33D3BDFE}"/>
          </ac:spMkLst>
        </pc:spChg>
        <pc:grpChg chg="add del">
          <ac:chgData name="Muppa Yasaswini" userId="b27f1dd036e8a845" providerId="Windows Live" clId="Web-{BFBFCEE4-89DC-0D63-B6F5-3A759940A4B9}" dt="2025-08-22T03:42:54.037" v="4"/>
          <ac:grpSpMkLst>
            <pc:docMk/>
            <pc:sldMk cId="2474793603" sldId="417"/>
            <ac:grpSpMk id="7" creationId="{C2EAC6F4-CC14-4018-8EB7-80E98A20725F}"/>
          </ac:grpSpMkLst>
        </pc:grpChg>
        <pc:grpChg chg="add del">
          <ac:chgData name="Muppa Yasaswini" userId="b27f1dd036e8a845" providerId="Windows Live" clId="Web-{BFBFCEE4-89DC-0D63-B6F5-3A759940A4B9}" dt="2025-08-22T03:43:01.100" v="6"/>
          <ac:grpSpMkLst>
            <pc:docMk/>
            <pc:sldMk cId="2474793603" sldId="417"/>
            <ac:grpSpMk id="16" creationId="{DD65B30C-427F-449E-B039-E288E85D8AFA}"/>
          </ac:grpSpMkLst>
        </pc:grpChg>
        <pc:grpChg chg="add del">
          <ac:chgData name="Muppa Yasaswini" userId="b27f1dd036e8a845" providerId="Windows Live" clId="Web-{BFBFCEE4-89DC-0D63-B6F5-3A759940A4B9}" dt="2025-08-22T03:43:05.131" v="8"/>
          <ac:grpSpMkLst>
            <pc:docMk/>
            <pc:sldMk cId="2474793603" sldId="417"/>
            <ac:grpSpMk id="18" creationId="{92AFBF86-5DAF-4D46-8786-F4C7A376C54D}"/>
          </ac:grpSpMkLst>
        </pc:grpChg>
        <pc:grpChg chg="add del">
          <ac:chgData name="Muppa Yasaswini" userId="b27f1dd036e8a845" providerId="Windows Live" clId="Web-{BFBFCEE4-89DC-0D63-B6F5-3A759940A4B9}" dt="2025-08-22T03:43:13.037" v="12"/>
          <ac:grpSpMkLst>
            <pc:docMk/>
            <pc:sldMk cId="2474793603" sldId="417"/>
            <ac:grpSpMk id="23" creationId="{C2EAC6F4-CC14-4018-8EB7-80E98A20725F}"/>
          </ac:grpSpMkLst>
        </pc:grpChg>
        <pc:grpChg chg="add">
          <ac:chgData name="Muppa Yasaswini" userId="b27f1dd036e8a845" providerId="Windows Live" clId="Web-{BFBFCEE4-89DC-0D63-B6F5-3A759940A4B9}" dt="2025-08-22T03:43:13.037" v="13"/>
          <ac:grpSpMkLst>
            <pc:docMk/>
            <pc:sldMk cId="2474793603" sldId="417"/>
            <ac:grpSpMk id="25" creationId="{DD65B30C-427F-449E-B039-E288E85D8AFA}"/>
          </ac:grpSpMkLst>
        </pc:grpChg>
        <pc:picChg chg="add mod">
          <ac:chgData name="Muppa Yasaswini" userId="b27f1dd036e8a845" providerId="Windows Live" clId="Web-{BFBFCEE4-89DC-0D63-B6F5-3A759940A4B9}" dt="2025-08-22T04:05:06.291" v="33" actId="1076"/>
          <ac:picMkLst>
            <pc:docMk/>
            <pc:sldMk cId="2474793603" sldId="417"/>
            <ac:picMk id="2" creationId="{C3B7F96D-B873-51A0-9B51-D85896FA6A30}"/>
          </ac:picMkLst>
        </pc:picChg>
      </pc:sldChg>
    </pc:docChg>
  </pc:docChgLst>
  <pc:docChgLst>
    <pc:chgData name="Muppa Yasaswini" userId="b27f1dd036e8a845" providerId="Windows Live" clId="Web-{219E7502-1D93-40F4-BBB2-5B45BE4143D3}"/>
    <pc:docChg chg="modSld addMainMaster delMainMaster">
      <pc:chgData name="Muppa Yasaswini" userId="b27f1dd036e8a845" providerId="Windows Live" clId="Web-{219E7502-1D93-40F4-BBB2-5B45BE4143D3}" dt="2025-08-21T07:15:57.807" v="9"/>
      <pc:docMkLst>
        <pc:docMk/>
      </pc:docMkLst>
      <pc:sldChg chg="modSp mod modClrScheme chgLayout">
        <pc:chgData name="Muppa Yasaswini" userId="b27f1dd036e8a845" providerId="Windows Live" clId="Web-{219E7502-1D93-40F4-BBB2-5B45BE4143D3}" dt="2025-08-21T07:15:01.477" v="6"/>
        <pc:sldMkLst>
          <pc:docMk/>
          <pc:sldMk cId="2721087628" sldId="307"/>
        </pc:sldMkLst>
        <pc:spChg chg="mod ord">
          <ac:chgData name="Muppa Yasaswini" userId="b27f1dd036e8a845" providerId="Windows Live" clId="Web-{219E7502-1D93-40F4-BBB2-5B45BE4143D3}" dt="2025-08-21T07:15:01.477" v="6"/>
          <ac:spMkLst>
            <pc:docMk/>
            <pc:sldMk cId="2721087628" sldId="307"/>
            <ac:spMk id="2" creationId="{EBCB148D-7E6B-8C30-A6AE-31536918C7E5}"/>
          </ac:spMkLst>
        </pc:spChg>
        <pc:spChg chg="mod ord">
          <ac:chgData name="Muppa Yasaswini" userId="b27f1dd036e8a845" providerId="Windows Live" clId="Web-{219E7502-1D93-40F4-BBB2-5B45BE4143D3}" dt="2025-08-21T07:15:01.477" v="6"/>
          <ac:spMkLst>
            <pc:docMk/>
            <pc:sldMk cId="2721087628" sldId="307"/>
            <ac:spMk id="3" creationId="{9D7BEED8-DF65-B24B-AD87-01E0E4F870A7}"/>
          </ac:spMkLst>
        </pc:spChg>
        <pc:picChg chg="mod ord">
          <ac:chgData name="Muppa Yasaswini" userId="b27f1dd036e8a845" providerId="Windows Live" clId="Web-{219E7502-1D93-40F4-BBB2-5B45BE4143D3}" dt="2025-08-21T07:15:01.477" v="6"/>
          <ac:picMkLst>
            <pc:docMk/>
            <pc:sldMk cId="2721087628" sldId="307"/>
            <ac:picMk id="6" creationId="{B3372E24-5B60-CC11-4E81-74F7854908C2}"/>
          </ac:picMkLst>
        </pc:picChg>
        <pc:picChg chg="mod ord">
          <ac:chgData name="Muppa Yasaswini" userId="b27f1dd036e8a845" providerId="Windows Live" clId="Web-{219E7502-1D93-40F4-BBB2-5B45BE4143D3}" dt="2025-08-21T07:15:01.477" v="6"/>
          <ac:picMkLst>
            <pc:docMk/>
            <pc:sldMk cId="2721087628" sldId="307"/>
            <ac:picMk id="16" creationId="{4AE62386-D90A-2E0C-3018-65CD8DCC3155}"/>
          </ac:picMkLst>
        </pc:picChg>
      </pc:sldChg>
      <pc:sldChg chg="modSp mod modClrScheme chgLayout">
        <pc:chgData name="Muppa Yasaswini" userId="b27f1dd036e8a845" providerId="Windows Live" clId="Web-{219E7502-1D93-40F4-BBB2-5B45BE4143D3}" dt="2025-08-21T07:15:01.477" v="6"/>
        <pc:sldMkLst>
          <pc:docMk/>
          <pc:sldMk cId="264852664" sldId="318"/>
        </pc:sldMkLst>
        <pc:spChg chg="mod ord">
          <ac:chgData name="Muppa Yasaswini" userId="b27f1dd036e8a845" providerId="Windows Live" clId="Web-{219E7502-1D93-40F4-BBB2-5B45BE4143D3}" dt="2025-08-21T07:15:01.477" v="6"/>
          <ac:spMkLst>
            <pc:docMk/>
            <pc:sldMk cId="264852664" sldId="318"/>
            <ac:spMk id="2" creationId="{EDDD4871-78FF-3309-B294-E7B959DBF9F7}"/>
          </ac:spMkLst>
        </pc:spChg>
        <pc:spChg chg="mod ord">
          <ac:chgData name="Muppa Yasaswini" userId="b27f1dd036e8a845" providerId="Windows Live" clId="Web-{219E7502-1D93-40F4-BBB2-5B45BE4143D3}" dt="2025-08-21T07:15:01.477" v="6"/>
          <ac:spMkLst>
            <pc:docMk/>
            <pc:sldMk cId="264852664" sldId="318"/>
            <ac:spMk id="3" creationId="{9ED21272-67BF-BEDF-B68E-B64726C5B156}"/>
          </ac:spMkLst>
        </pc:spChg>
      </pc:sldChg>
      <pc:sldChg chg="modSp mod modClrScheme chgLayout">
        <pc:chgData name="Muppa Yasaswini" userId="b27f1dd036e8a845" providerId="Windows Live" clId="Web-{219E7502-1D93-40F4-BBB2-5B45BE4143D3}" dt="2025-08-21T07:15:01.477" v="6"/>
        <pc:sldMkLst>
          <pc:docMk/>
          <pc:sldMk cId="1426869421" sldId="329"/>
        </pc:sldMkLst>
        <pc:spChg chg="mod ord">
          <ac:chgData name="Muppa Yasaswini" userId="b27f1dd036e8a845" providerId="Windows Live" clId="Web-{219E7502-1D93-40F4-BBB2-5B45BE4143D3}" dt="2025-08-21T07:15:01.477" v="6"/>
          <ac:spMkLst>
            <pc:docMk/>
            <pc:sldMk cId="1426869421" sldId="329"/>
            <ac:spMk id="5" creationId="{12B20CD3-B604-B03C-1A8A-F80F970EE1E0}"/>
          </ac:spMkLst>
        </pc:spChg>
        <pc:spChg chg="mod ord">
          <ac:chgData name="Muppa Yasaswini" userId="b27f1dd036e8a845" providerId="Windows Live" clId="Web-{219E7502-1D93-40F4-BBB2-5B45BE4143D3}" dt="2025-08-21T07:15:01.477" v="6"/>
          <ac:spMkLst>
            <pc:docMk/>
            <pc:sldMk cId="1426869421" sldId="329"/>
            <ac:spMk id="117" creationId="{7BF6FB73-C628-E70D-122F-C3161C22F293}"/>
          </ac:spMkLst>
        </pc:spChg>
        <pc:spChg chg="mod ord">
          <ac:chgData name="Muppa Yasaswini" userId="b27f1dd036e8a845" providerId="Windows Live" clId="Web-{219E7502-1D93-40F4-BBB2-5B45BE4143D3}" dt="2025-08-21T07:15:01.477" v="6"/>
          <ac:spMkLst>
            <pc:docMk/>
            <pc:sldMk cId="1426869421" sldId="329"/>
            <ac:spMk id="119" creationId="{0FBD2525-EAE3-B7F7-B808-2C810769E59C}"/>
          </ac:spMkLst>
        </pc:spChg>
        <pc:spChg chg="mod ord">
          <ac:chgData name="Muppa Yasaswini" userId="b27f1dd036e8a845" providerId="Windows Live" clId="Web-{219E7502-1D93-40F4-BBB2-5B45BE4143D3}" dt="2025-08-21T07:15:01.477" v="6"/>
          <ac:spMkLst>
            <pc:docMk/>
            <pc:sldMk cId="1426869421" sldId="329"/>
            <ac:spMk id="121" creationId="{B2640623-C07A-7855-8E0B-ED3AD1061D8B}"/>
          </ac:spMkLst>
        </pc:spChg>
        <pc:spChg chg="mod ord">
          <ac:chgData name="Muppa Yasaswini" userId="b27f1dd036e8a845" providerId="Windows Live" clId="Web-{219E7502-1D93-40F4-BBB2-5B45BE4143D3}" dt="2025-08-21T07:15:01.477" v="6"/>
          <ac:spMkLst>
            <pc:docMk/>
            <pc:sldMk cId="1426869421" sldId="329"/>
            <ac:spMk id="129" creationId="{C2E8B994-EF66-FAEF-1FA8-41EFDD9473E0}"/>
          </ac:spMkLst>
        </pc:spChg>
        <pc:spChg chg="mod ord">
          <ac:chgData name="Muppa Yasaswini" userId="b27f1dd036e8a845" providerId="Windows Live" clId="Web-{219E7502-1D93-40F4-BBB2-5B45BE4143D3}" dt="2025-08-21T07:15:01.477" v="6"/>
          <ac:spMkLst>
            <pc:docMk/>
            <pc:sldMk cId="1426869421" sldId="329"/>
            <ac:spMk id="131" creationId="{469D608D-F9AE-7CE6-DC40-581E59EDE9A8}"/>
          </ac:spMkLst>
        </pc:spChg>
        <pc:spChg chg="mod ord">
          <ac:chgData name="Muppa Yasaswini" userId="b27f1dd036e8a845" providerId="Windows Live" clId="Web-{219E7502-1D93-40F4-BBB2-5B45BE4143D3}" dt="2025-08-21T07:15:01.477" v="6"/>
          <ac:spMkLst>
            <pc:docMk/>
            <pc:sldMk cId="1426869421" sldId="329"/>
            <ac:spMk id="133" creationId="{D0D8282B-E10D-1EA1-6B2F-564123BC1342}"/>
          </ac:spMkLst>
        </pc:spChg>
        <pc:spChg chg="mod ord">
          <ac:chgData name="Muppa Yasaswini" userId="b27f1dd036e8a845" providerId="Windows Live" clId="Web-{219E7502-1D93-40F4-BBB2-5B45BE4143D3}" dt="2025-08-21T07:15:01.477" v="6"/>
          <ac:spMkLst>
            <pc:docMk/>
            <pc:sldMk cId="1426869421" sldId="329"/>
            <ac:spMk id="136" creationId="{345D8CE5-AF45-167E-368D-DF72EF2BC836}"/>
          </ac:spMkLst>
        </pc:spChg>
        <pc:spChg chg="mod ord">
          <ac:chgData name="Muppa Yasaswini" userId="b27f1dd036e8a845" providerId="Windows Live" clId="Web-{219E7502-1D93-40F4-BBB2-5B45BE4143D3}" dt="2025-08-21T07:15:01.477" v="6"/>
          <ac:spMkLst>
            <pc:docMk/>
            <pc:sldMk cId="1426869421" sldId="329"/>
            <ac:spMk id="137" creationId="{D0835864-2730-A935-2DFC-BD31D9B4C19E}"/>
          </ac:spMkLst>
        </pc:spChg>
        <pc:spChg chg="mod ord">
          <ac:chgData name="Muppa Yasaswini" userId="b27f1dd036e8a845" providerId="Windows Live" clId="Web-{219E7502-1D93-40F4-BBB2-5B45BE4143D3}" dt="2025-08-21T07:15:01.477" v="6"/>
          <ac:spMkLst>
            <pc:docMk/>
            <pc:sldMk cId="1426869421" sldId="329"/>
            <ac:spMk id="139" creationId="{54865DA9-5E46-22B4-AAB1-1808011E971B}"/>
          </ac:spMkLst>
        </pc:spChg>
      </pc:sldChg>
      <pc:sldChg chg="modSp mod modClrScheme chgLayout">
        <pc:chgData name="Muppa Yasaswini" userId="b27f1dd036e8a845" providerId="Windows Live" clId="Web-{219E7502-1D93-40F4-BBB2-5B45BE4143D3}" dt="2025-08-21T07:15:01.477" v="6"/>
        <pc:sldMkLst>
          <pc:docMk/>
          <pc:sldMk cId="296111521" sldId="330"/>
        </pc:sldMkLst>
        <pc:spChg chg="mod ord">
          <ac:chgData name="Muppa Yasaswini" userId="b27f1dd036e8a845" providerId="Windows Live" clId="Web-{219E7502-1D93-40F4-BBB2-5B45BE4143D3}" dt="2025-08-21T07:15:01.477" v="6"/>
          <ac:spMkLst>
            <pc:docMk/>
            <pc:sldMk cId="296111521" sldId="330"/>
            <ac:spMk id="4" creationId="{36CAF8E1-D22B-2A5E-B639-D433035AF9FA}"/>
          </ac:spMkLst>
        </pc:spChg>
        <pc:spChg chg="mod ord">
          <ac:chgData name="Muppa Yasaswini" userId="b27f1dd036e8a845" providerId="Windows Live" clId="Web-{219E7502-1D93-40F4-BBB2-5B45BE4143D3}" dt="2025-08-21T07:15:01.477" v="6"/>
          <ac:spMkLst>
            <pc:docMk/>
            <pc:sldMk cId="296111521" sldId="330"/>
            <ac:spMk id="6" creationId="{3E115522-F9AB-FA50-67C6-57C0633D96E7}"/>
          </ac:spMkLst>
        </pc:spChg>
        <pc:spChg chg="mod ord">
          <ac:chgData name="Muppa Yasaswini" userId="b27f1dd036e8a845" providerId="Windows Live" clId="Web-{219E7502-1D93-40F4-BBB2-5B45BE4143D3}" dt="2025-08-21T07:15:01.477" v="6"/>
          <ac:spMkLst>
            <pc:docMk/>
            <pc:sldMk cId="296111521" sldId="330"/>
            <ac:spMk id="8" creationId="{199F7BED-B8F7-E1E4-46F7-AA8B857A4A0F}"/>
          </ac:spMkLst>
        </pc:spChg>
        <pc:spChg chg="mod ord">
          <ac:chgData name="Muppa Yasaswini" userId="b27f1dd036e8a845" providerId="Windows Live" clId="Web-{219E7502-1D93-40F4-BBB2-5B45BE4143D3}" dt="2025-08-21T07:15:01.477" v="6"/>
          <ac:spMkLst>
            <pc:docMk/>
            <pc:sldMk cId="296111521" sldId="330"/>
            <ac:spMk id="11" creationId="{9D8D7BF5-C56F-4400-F22A-4C756831828C}"/>
          </ac:spMkLst>
        </pc:spChg>
        <pc:spChg chg="mod ord">
          <ac:chgData name="Muppa Yasaswini" userId="b27f1dd036e8a845" providerId="Windows Live" clId="Web-{219E7502-1D93-40F4-BBB2-5B45BE4143D3}" dt="2025-08-21T07:15:01.477" v="6"/>
          <ac:spMkLst>
            <pc:docMk/>
            <pc:sldMk cId="296111521" sldId="330"/>
            <ac:spMk id="13" creationId="{AE5EE2DC-E4E7-9695-08E6-9A9396298B90}"/>
          </ac:spMkLst>
        </pc:spChg>
        <pc:spChg chg="mod ord">
          <ac:chgData name="Muppa Yasaswini" userId="b27f1dd036e8a845" providerId="Windows Live" clId="Web-{219E7502-1D93-40F4-BBB2-5B45BE4143D3}" dt="2025-08-21T07:15:01.477" v="6"/>
          <ac:spMkLst>
            <pc:docMk/>
            <pc:sldMk cId="296111521" sldId="330"/>
            <ac:spMk id="15" creationId="{68A1C71D-4976-B5A6-007C-2FCCB344AA62}"/>
          </ac:spMkLst>
        </pc:spChg>
        <pc:spChg chg="mod ord">
          <ac:chgData name="Muppa Yasaswini" userId="b27f1dd036e8a845" providerId="Windows Live" clId="Web-{219E7502-1D93-40F4-BBB2-5B45BE4143D3}" dt="2025-08-21T07:15:01.477" v="6"/>
          <ac:spMkLst>
            <pc:docMk/>
            <pc:sldMk cId="296111521" sldId="330"/>
            <ac:spMk id="17" creationId="{B04467CB-757A-646C-00A0-AB523BBEC842}"/>
          </ac:spMkLst>
        </pc:spChg>
        <pc:spChg chg="mod ord">
          <ac:chgData name="Muppa Yasaswini" userId="b27f1dd036e8a845" providerId="Windows Live" clId="Web-{219E7502-1D93-40F4-BBB2-5B45BE4143D3}" dt="2025-08-21T07:15:01.477" v="6"/>
          <ac:spMkLst>
            <pc:docMk/>
            <pc:sldMk cId="296111521" sldId="330"/>
            <ac:spMk id="20" creationId="{14CACE57-AF44-0118-5565-4804A716F93A}"/>
          </ac:spMkLst>
        </pc:spChg>
        <pc:spChg chg="mod ord">
          <ac:chgData name="Muppa Yasaswini" userId="b27f1dd036e8a845" providerId="Windows Live" clId="Web-{219E7502-1D93-40F4-BBB2-5B45BE4143D3}" dt="2025-08-21T07:15:01.477" v="6"/>
          <ac:spMkLst>
            <pc:docMk/>
            <pc:sldMk cId="296111521" sldId="330"/>
            <ac:spMk id="30" creationId="{A6637C1D-819B-241E-F069-F0A638DCC857}"/>
          </ac:spMkLst>
        </pc:spChg>
      </pc:sldChg>
      <pc:sldChg chg="modSp mod modClrScheme chgLayout">
        <pc:chgData name="Muppa Yasaswini" userId="b27f1dd036e8a845" providerId="Windows Live" clId="Web-{219E7502-1D93-40F4-BBB2-5B45BE4143D3}" dt="2025-08-21T07:15:01.477" v="6"/>
        <pc:sldMkLst>
          <pc:docMk/>
          <pc:sldMk cId="608309448" sldId="331"/>
        </pc:sldMkLst>
        <pc:spChg chg="mod ord">
          <ac:chgData name="Muppa Yasaswini" userId="b27f1dd036e8a845" providerId="Windows Live" clId="Web-{219E7502-1D93-40F4-BBB2-5B45BE4143D3}" dt="2025-08-21T07:15:01.477" v="6"/>
          <ac:spMkLst>
            <pc:docMk/>
            <pc:sldMk cId="608309448" sldId="331"/>
            <ac:spMk id="3" creationId="{C70964C0-0B2A-8A66-6BF6-DA1B81819D9F}"/>
          </ac:spMkLst>
        </pc:spChg>
        <pc:spChg chg="mod ord">
          <ac:chgData name="Muppa Yasaswini" userId="b27f1dd036e8a845" providerId="Windows Live" clId="Web-{219E7502-1D93-40F4-BBB2-5B45BE4143D3}" dt="2025-08-21T07:15:01.477" v="6"/>
          <ac:spMkLst>
            <pc:docMk/>
            <pc:sldMk cId="608309448" sldId="331"/>
            <ac:spMk id="4" creationId="{F6FC66EC-EF20-1912-9812-BFFB9569830A}"/>
          </ac:spMkLst>
        </pc:spChg>
        <pc:spChg chg="mod ord">
          <ac:chgData name="Muppa Yasaswini" userId="b27f1dd036e8a845" providerId="Windows Live" clId="Web-{219E7502-1D93-40F4-BBB2-5B45BE4143D3}" dt="2025-08-21T07:15:01.477" v="6"/>
          <ac:spMkLst>
            <pc:docMk/>
            <pc:sldMk cId="608309448" sldId="331"/>
            <ac:spMk id="5" creationId="{508DC3D7-27DA-D214-08F0-74AE33835639}"/>
          </ac:spMkLst>
        </pc:spChg>
        <pc:spChg chg="mod ord">
          <ac:chgData name="Muppa Yasaswini" userId="b27f1dd036e8a845" providerId="Windows Live" clId="Web-{219E7502-1D93-40F4-BBB2-5B45BE4143D3}" dt="2025-08-21T07:15:01.477" v="6"/>
          <ac:spMkLst>
            <pc:docMk/>
            <pc:sldMk cId="608309448" sldId="331"/>
            <ac:spMk id="7" creationId="{C8D504D4-7ADE-D98F-4AEC-147BE186E127}"/>
          </ac:spMkLst>
        </pc:spChg>
        <pc:spChg chg="mod ord">
          <ac:chgData name="Muppa Yasaswini" userId="b27f1dd036e8a845" providerId="Windows Live" clId="Web-{219E7502-1D93-40F4-BBB2-5B45BE4143D3}" dt="2025-08-21T07:15:01.477" v="6"/>
          <ac:spMkLst>
            <pc:docMk/>
            <pc:sldMk cId="608309448" sldId="331"/>
            <ac:spMk id="8" creationId="{27D3FCF6-DD2F-B2FC-158D-7AAD6EB7A1BC}"/>
          </ac:spMkLst>
        </pc:spChg>
      </pc:sldChg>
      <pc:sldChg chg="modSp mod modClrScheme chgLayout">
        <pc:chgData name="Muppa Yasaswini" userId="b27f1dd036e8a845" providerId="Windows Live" clId="Web-{219E7502-1D93-40F4-BBB2-5B45BE4143D3}" dt="2025-08-21T07:15:01.477" v="6"/>
        <pc:sldMkLst>
          <pc:docMk/>
          <pc:sldMk cId="782584656" sldId="333"/>
        </pc:sldMkLst>
        <pc:spChg chg="mod ord">
          <ac:chgData name="Muppa Yasaswini" userId="b27f1dd036e8a845" providerId="Windows Live" clId="Web-{219E7502-1D93-40F4-BBB2-5B45BE4143D3}" dt="2025-08-21T07:15:01.477" v="6"/>
          <ac:spMkLst>
            <pc:docMk/>
            <pc:sldMk cId="782584656" sldId="333"/>
            <ac:spMk id="2" creationId="{484A0BDF-C176-1587-9F61-65EC856C1FE2}"/>
          </ac:spMkLst>
        </pc:spChg>
        <pc:spChg chg="mod ord">
          <ac:chgData name="Muppa Yasaswini" userId="b27f1dd036e8a845" providerId="Windows Live" clId="Web-{219E7502-1D93-40F4-BBB2-5B45BE4143D3}" dt="2025-08-21T07:15:01.477" v="6"/>
          <ac:spMkLst>
            <pc:docMk/>
            <pc:sldMk cId="782584656" sldId="333"/>
            <ac:spMk id="38" creationId="{B3331CDB-5BE4-16A5-D89B-115B98E27BBA}"/>
          </ac:spMkLst>
        </pc:spChg>
        <pc:spChg chg="mod ord">
          <ac:chgData name="Muppa Yasaswini" userId="b27f1dd036e8a845" providerId="Windows Live" clId="Web-{219E7502-1D93-40F4-BBB2-5B45BE4143D3}" dt="2025-08-21T07:15:01.477" v="6"/>
          <ac:spMkLst>
            <pc:docMk/>
            <pc:sldMk cId="782584656" sldId="333"/>
            <ac:spMk id="39" creationId="{2310AE97-537B-C650-A970-91B528442E63}"/>
          </ac:spMkLst>
        </pc:spChg>
        <pc:spChg chg="mod ord">
          <ac:chgData name="Muppa Yasaswini" userId="b27f1dd036e8a845" providerId="Windows Live" clId="Web-{219E7502-1D93-40F4-BBB2-5B45BE4143D3}" dt="2025-08-21T07:15:01.477" v="6"/>
          <ac:spMkLst>
            <pc:docMk/>
            <pc:sldMk cId="782584656" sldId="333"/>
            <ac:spMk id="42" creationId="{F3D05105-368E-FDAF-62E4-C4885A275B5D}"/>
          </ac:spMkLst>
        </pc:spChg>
        <pc:spChg chg="mod ord">
          <ac:chgData name="Muppa Yasaswini" userId="b27f1dd036e8a845" providerId="Windows Live" clId="Web-{219E7502-1D93-40F4-BBB2-5B45BE4143D3}" dt="2025-08-21T07:15:01.477" v="6"/>
          <ac:spMkLst>
            <pc:docMk/>
            <pc:sldMk cId="782584656" sldId="333"/>
            <ac:spMk id="43" creationId="{6A7361F3-A659-67E6-CBC3-13A74ED0C364}"/>
          </ac:spMkLst>
        </pc:spChg>
        <pc:spChg chg="mod ord">
          <ac:chgData name="Muppa Yasaswini" userId="b27f1dd036e8a845" providerId="Windows Live" clId="Web-{219E7502-1D93-40F4-BBB2-5B45BE4143D3}" dt="2025-08-21T07:15:01.477" v="6"/>
          <ac:spMkLst>
            <pc:docMk/>
            <pc:sldMk cId="782584656" sldId="333"/>
            <ac:spMk id="45" creationId="{EB8CEFAE-C048-B0F0-20B9-A806E338AA56}"/>
          </ac:spMkLst>
        </pc:spChg>
        <pc:spChg chg="mod ord">
          <ac:chgData name="Muppa Yasaswini" userId="b27f1dd036e8a845" providerId="Windows Live" clId="Web-{219E7502-1D93-40F4-BBB2-5B45BE4143D3}" dt="2025-08-21T07:15:01.477" v="6"/>
          <ac:spMkLst>
            <pc:docMk/>
            <pc:sldMk cId="782584656" sldId="333"/>
            <ac:spMk id="46" creationId="{7907954F-7B2C-9622-6E7A-89AB836A3291}"/>
          </ac:spMkLst>
        </pc:spChg>
        <pc:spChg chg="mod ord">
          <ac:chgData name="Muppa Yasaswini" userId="b27f1dd036e8a845" providerId="Windows Live" clId="Web-{219E7502-1D93-40F4-BBB2-5B45BE4143D3}" dt="2025-08-21T07:15:01.477" v="6"/>
          <ac:spMkLst>
            <pc:docMk/>
            <pc:sldMk cId="782584656" sldId="333"/>
            <ac:spMk id="48" creationId="{A1B6B978-547F-DCDA-18AE-CE6888253255}"/>
          </ac:spMkLst>
        </pc:spChg>
        <pc:spChg chg="mod ord">
          <ac:chgData name="Muppa Yasaswini" userId="b27f1dd036e8a845" providerId="Windows Live" clId="Web-{219E7502-1D93-40F4-BBB2-5B45BE4143D3}" dt="2025-08-21T07:15:01.477" v="6"/>
          <ac:spMkLst>
            <pc:docMk/>
            <pc:sldMk cId="782584656" sldId="333"/>
            <ac:spMk id="49" creationId="{EDFBD214-B8DA-7FAC-A458-86AC4D4A8B55}"/>
          </ac:spMkLst>
        </pc:spChg>
        <pc:spChg chg="mod ord">
          <ac:chgData name="Muppa Yasaswini" userId="b27f1dd036e8a845" providerId="Windows Live" clId="Web-{219E7502-1D93-40F4-BBB2-5B45BE4143D3}" dt="2025-08-21T07:15:01.477" v="6"/>
          <ac:spMkLst>
            <pc:docMk/>
            <pc:sldMk cId="782584656" sldId="333"/>
            <ac:spMk id="51" creationId="{30D92519-3531-82AD-BE4D-ECD5A9AEF5E4}"/>
          </ac:spMkLst>
        </pc:spChg>
      </pc:sldChg>
      <pc:sldChg chg="modSp mod modClrScheme chgLayout">
        <pc:chgData name="Muppa Yasaswini" userId="b27f1dd036e8a845" providerId="Windows Live" clId="Web-{219E7502-1D93-40F4-BBB2-5B45BE4143D3}" dt="2025-08-21T07:15:01.477" v="6"/>
        <pc:sldMkLst>
          <pc:docMk/>
          <pc:sldMk cId="3905997033" sldId="336"/>
        </pc:sldMkLst>
        <pc:spChg chg="mod ord">
          <ac:chgData name="Muppa Yasaswini" userId="b27f1dd036e8a845" providerId="Windows Live" clId="Web-{219E7502-1D93-40F4-BBB2-5B45BE4143D3}" dt="2025-08-21T07:15:01.477" v="6"/>
          <ac:spMkLst>
            <pc:docMk/>
            <pc:sldMk cId="3905997033" sldId="336"/>
            <ac:spMk id="5" creationId="{030E7D3C-F13B-D5A1-45D1-A9823B63A61D}"/>
          </ac:spMkLst>
        </pc:spChg>
        <pc:spChg chg="mod ord">
          <ac:chgData name="Muppa Yasaswini" userId="b27f1dd036e8a845" providerId="Windows Live" clId="Web-{219E7502-1D93-40F4-BBB2-5B45BE4143D3}" dt="2025-08-21T07:15:01.477" v="6"/>
          <ac:spMkLst>
            <pc:docMk/>
            <pc:sldMk cId="3905997033" sldId="336"/>
            <ac:spMk id="10" creationId="{8D0A8A6C-D26E-F496-25AC-33EA62913B19}"/>
          </ac:spMkLst>
        </pc:spChg>
        <pc:picChg chg="mod ord">
          <ac:chgData name="Muppa Yasaswini" userId="b27f1dd036e8a845" providerId="Windows Live" clId="Web-{219E7502-1D93-40F4-BBB2-5B45BE4143D3}" dt="2025-08-21T07:15:01.477" v="6"/>
          <ac:picMkLst>
            <pc:docMk/>
            <pc:sldMk cId="3905997033" sldId="336"/>
            <ac:picMk id="6" creationId="{632FDE94-443D-1811-F20E-C638C9C92C11}"/>
          </ac:picMkLst>
        </pc:picChg>
      </pc:sldChg>
      <pc:sldChg chg="modSp mod modClrScheme chgLayout">
        <pc:chgData name="Muppa Yasaswini" userId="b27f1dd036e8a845" providerId="Windows Live" clId="Web-{219E7502-1D93-40F4-BBB2-5B45BE4143D3}" dt="2025-08-21T07:15:01.477" v="6"/>
        <pc:sldMkLst>
          <pc:docMk/>
          <pc:sldMk cId="3506195659" sldId="339"/>
        </pc:sldMkLst>
        <pc:spChg chg="mod ord">
          <ac:chgData name="Muppa Yasaswini" userId="b27f1dd036e8a845" providerId="Windows Live" clId="Web-{219E7502-1D93-40F4-BBB2-5B45BE4143D3}" dt="2025-08-21T07:15:01.477" v="6"/>
          <ac:spMkLst>
            <pc:docMk/>
            <pc:sldMk cId="3506195659" sldId="339"/>
            <ac:spMk id="2" creationId="{8EDD3324-70E1-A49A-A7C7-BD868F0F1C1E}"/>
          </ac:spMkLst>
        </pc:spChg>
        <pc:spChg chg="mod ord">
          <ac:chgData name="Muppa Yasaswini" userId="b27f1dd036e8a845" providerId="Windows Live" clId="Web-{219E7502-1D93-40F4-BBB2-5B45BE4143D3}" dt="2025-08-21T07:15:01.477" v="6"/>
          <ac:spMkLst>
            <pc:docMk/>
            <pc:sldMk cId="3506195659" sldId="339"/>
            <ac:spMk id="33" creationId="{A9DA5F91-5F72-467D-6D23-60EBB7DAB7CD}"/>
          </ac:spMkLst>
        </pc:spChg>
        <pc:spChg chg="mod ord">
          <ac:chgData name="Muppa Yasaswini" userId="b27f1dd036e8a845" providerId="Windows Live" clId="Web-{219E7502-1D93-40F4-BBB2-5B45BE4143D3}" dt="2025-08-21T07:15:01.477" v="6"/>
          <ac:spMkLst>
            <pc:docMk/>
            <pc:sldMk cId="3506195659" sldId="339"/>
            <ac:spMk id="35" creationId="{974ECC0E-DCCB-7B22-4DF6-620A36E74865}"/>
          </ac:spMkLst>
        </pc:spChg>
        <pc:spChg chg="mod ord">
          <ac:chgData name="Muppa Yasaswini" userId="b27f1dd036e8a845" providerId="Windows Live" clId="Web-{219E7502-1D93-40F4-BBB2-5B45BE4143D3}" dt="2025-08-21T07:15:01.477" v="6"/>
          <ac:spMkLst>
            <pc:docMk/>
            <pc:sldMk cId="3506195659" sldId="339"/>
            <ac:spMk id="37" creationId="{C83D8AD2-D5FE-C3C9-BFF7-D45B1636A5B2}"/>
          </ac:spMkLst>
        </pc:spChg>
        <pc:spChg chg="mod ord">
          <ac:chgData name="Muppa Yasaswini" userId="b27f1dd036e8a845" providerId="Windows Live" clId="Web-{219E7502-1D93-40F4-BBB2-5B45BE4143D3}" dt="2025-08-21T07:15:01.477" v="6"/>
          <ac:spMkLst>
            <pc:docMk/>
            <pc:sldMk cId="3506195659" sldId="339"/>
            <ac:spMk id="39" creationId="{14EF7702-69A8-E9EE-69F8-634AB663C136}"/>
          </ac:spMkLst>
        </pc:spChg>
        <pc:spChg chg="mod ord">
          <ac:chgData name="Muppa Yasaswini" userId="b27f1dd036e8a845" providerId="Windows Live" clId="Web-{219E7502-1D93-40F4-BBB2-5B45BE4143D3}" dt="2025-08-21T07:15:01.477" v="6"/>
          <ac:spMkLst>
            <pc:docMk/>
            <pc:sldMk cId="3506195659" sldId="339"/>
            <ac:spMk id="41" creationId="{2C58EE00-625B-E30F-D0BC-AFB95BF87943}"/>
          </ac:spMkLst>
        </pc:spChg>
        <pc:spChg chg="mod ord">
          <ac:chgData name="Muppa Yasaswini" userId="b27f1dd036e8a845" providerId="Windows Live" clId="Web-{219E7502-1D93-40F4-BBB2-5B45BE4143D3}" dt="2025-08-21T07:15:01.477" v="6"/>
          <ac:spMkLst>
            <pc:docMk/>
            <pc:sldMk cId="3506195659" sldId="339"/>
            <ac:spMk id="43" creationId="{233989EB-ABE3-0A10-5AC9-65FAB7F96795}"/>
          </ac:spMkLst>
        </pc:spChg>
        <pc:picChg chg="mod ord">
          <ac:chgData name="Muppa Yasaswini" userId="b27f1dd036e8a845" providerId="Windows Live" clId="Web-{219E7502-1D93-40F4-BBB2-5B45BE4143D3}" dt="2025-08-21T07:15:01.477" v="6"/>
          <ac:picMkLst>
            <pc:docMk/>
            <pc:sldMk cId="3506195659" sldId="339"/>
            <ac:picMk id="6" creationId="{B2836144-1061-83AD-06AA-E366B7684042}"/>
          </ac:picMkLst>
        </pc:picChg>
      </pc:sldChg>
      <pc:sldChg chg="modSp mod modClrScheme chgLayout">
        <pc:chgData name="Muppa Yasaswini" userId="b27f1dd036e8a845" providerId="Windows Live" clId="Web-{219E7502-1D93-40F4-BBB2-5B45BE4143D3}" dt="2025-08-21T07:15:01.477" v="6"/>
        <pc:sldMkLst>
          <pc:docMk/>
          <pc:sldMk cId="2294092852" sldId="342"/>
        </pc:sldMkLst>
        <pc:spChg chg="mod ord">
          <ac:chgData name="Muppa Yasaswini" userId="b27f1dd036e8a845" providerId="Windows Live" clId="Web-{219E7502-1D93-40F4-BBB2-5B45BE4143D3}" dt="2025-08-21T07:15:01.477" v="6"/>
          <ac:spMkLst>
            <pc:docMk/>
            <pc:sldMk cId="2294092852" sldId="342"/>
            <ac:spMk id="5" creationId="{7098354D-C90C-0355-472E-11AEF1E91A7F}"/>
          </ac:spMkLst>
        </pc:spChg>
        <pc:spChg chg="mod ord">
          <ac:chgData name="Muppa Yasaswini" userId="b27f1dd036e8a845" providerId="Windows Live" clId="Web-{219E7502-1D93-40F4-BBB2-5B45BE4143D3}" dt="2025-08-21T07:15:01.477" v="6"/>
          <ac:spMkLst>
            <pc:docMk/>
            <pc:sldMk cId="2294092852" sldId="342"/>
            <ac:spMk id="18" creationId="{1FD89529-49CA-3128-B650-52F02CD8A753}"/>
          </ac:spMkLst>
        </pc:spChg>
        <pc:picChg chg="mod ord">
          <ac:chgData name="Muppa Yasaswini" userId="b27f1dd036e8a845" providerId="Windows Live" clId="Web-{219E7502-1D93-40F4-BBB2-5B45BE4143D3}" dt="2025-08-21T07:15:01.477" v="6"/>
          <ac:picMkLst>
            <pc:docMk/>
            <pc:sldMk cId="2294092852" sldId="342"/>
            <ac:picMk id="20" creationId="{1A8EE523-7A0C-E77E-304B-1FFCF6E510AF}"/>
          </ac:picMkLst>
        </pc:picChg>
      </pc:sldChg>
      <pc:sldChg chg="modSp mod setBg modClrScheme chgLayout">
        <pc:chgData name="Muppa Yasaswini" userId="b27f1dd036e8a845" providerId="Windows Live" clId="Web-{219E7502-1D93-40F4-BBB2-5B45BE4143D3}" dt="2025-08-21T07:15:57.807" v="9"/>
        <pc:sldMkLst>
          <pc:docMk/>
          <pc:sldMk cId="2543284723" sldId="344"/>
        </pc:sldMkLst>
        <pc:spChg chg="mod ord">
          <ac:chgData name="Muppa Yasaswini" userId="b27f1dd036e8a845" providerId="Windows Live" clId="Web-{219E7502-1D93-40F4-BBB2-5B45BE4143D3}" dt="2025-08-21T07:15:01.477" v="6"/>
          <ac:spMkLst>
            <pc:docMk/>
            <pc:sldMk cId="2543284723" sldId="344"/>
            <ac:spMk id="14" creationId="{498C655C-AA03-DE32-22C2-F8E9215D5E12}"/>
          </ac:spMkLst>
        </pc:spChg>
        <pc:spChg chg="mod ord">
          <ac:chgData name="Muppa Yasaswini" userId="b27f1dd036e8a845" providerId="Windows Live" clId="Web-{219E7502-1D93-40F4-BBB2-5B45BE4143D3}" dt="2025-08-21T07:15:01.477" v="6"/>
          <ac:spMkLst>
            <pc:docMk/>
            <pc:sldMk cId="2543284723" sldId="344"/>
            <ac:spMk id="15" creationId="{70D1022B-BB14-50B2-2802-B879514F172D}"/>
          </ac:spMkLst>
        </pc:spChg>
        <pc:spChg chg="mod ord">
          <ac:chgData name="Muppa Yasaswini" userId="b27f1dd036e8a845" providerId="Windows Live" clId="Web-{219E7502-1D93-40F4-BBB2-5B45BE4143D3}" dt="2025-08-21T07:15:01.477" v="6"/>
          <ac:spMkLst>
            <pc:docMk/>
            <pc:sldMk cId="2543284723" sldId="344"/>
            <ac:spMk id="23" creationId="{58BFD4E5-AB08-4651-3703-C1C5FBE2BD9A}"/>
          </ac:spMkLst>
        </pc:spChg>
        <pc:picChg chg="mod ord">
          <ac:chgData name="Muppa Yasaswini" userId="b27f1dd036e8a845" providerId="Windows Live" clId="Web-{219E7502-1D93-40F4-BBB2-5B45BE4143D3}" dt="2025-08-21T07:15:01.477" v="6"/>
          <ac:picMkLst>
            <pc:docMk/>
            <pc:sldMk cId="2543284723" sldId="344"/>
            <ac:picMk id="19" creationId="{CB3C59EF-7B41-B87E-17F9-1E0D142CB6C8}"/>
          </ac:picMkLst>
        </pc:picChg>
        <pc:picChg chg="mod ord">
          <ac:chgData name="Muppa Yasaswini" userId="b27f1dd036e8a845" providerId="Windows Live" clId="Web-{219E7502-1D93-40F4-BBB2-5B45BE4143D3}" dt="2025-08-21T07:15:01.477" v="6"/>
          <ac:picMkLst>
            <pc:docMk/>
            <pc:sldMk cId="2543284723" sldId="344"/>
            <ac:picMk id="20" creationId="{BB80A24F-19F6-28E9-6CC1-3990897C46D8}"/>
          </ac:picMkLst>
        </pc:picChg>
      </pc:sldChg>
      <pc:sldChg chg="modSp mod modClrScheme chgLayout">
        <pc:chgData name="Muppa Yasaswini" userId="b27f1dd036e8a845" providerId="Windows Live" clId="Web-{219E7502-1D93-40F4-BBB2-5B45BE4143D3}" dt="2025-08-21T07:15:01.477" v="6"/>
        <pc:sldMkLst>
          <pc:docMk/>
          <pc:sldMk cId="1161850659" sldId="346"/>
        </pc:sldMkLst>
        <pc:spChg chg="mod ord">
          <ac:chgData name="Muppa Yasaswini" userId="b27f1dd036e8a845" providerId="Windows Live" clId="Web-{219E7502-1D93-40F4-BBB2-5B45BE4143D3}" dt="2025-08-21T07:15:01.477" v="6"/>
          <ac:spMkLst>
            <pc:docMk/>
            <pc:sldMk cId="1161850659" sldId="346"/>
            <ac:spMk id="7" creationId="{DCC89F9D-10ED-9ACA-4A41-30E3CC3BB99E}"/>
          </ac:spMkLst>
        </pc:spChg>
        <pc:picChg chg="mod ord">
          <ac:chgData name="Muppa Yasaswini" userId="b27f1dd036e8a845" providerId="Windows Live" clId="Web-{219E7502-1D93-40F4-BBB2-5B45BE4143D3}" dt="2025-08-21T07:15:01.477" v="6"/>
          <ac:picMkLst>
            <pc:docMk/>
            <pc:sldMk cId="1161850659" sldId="346"/>
            <ac:picMk id="17" creationId="{458050D6-BB16-749A-BAA7-169788F613DB}"/>
          </ac:picMkLst>
        </pc:picChg>
        <pc:picChg chg="mod ord">
          <ac:chgData name="Muppa Yasaswini" userId="b27f1dd036e8a845" providerId="Windows Live" clId="Web-{219E7502-1D93-40F4-BBB2-5B45BE4143D3}" dt="2025-08-21T07:15:01.477" v="6"/>
          <ac:picMkLst>
            <pc:docMk/>
            <pc:sldMk cId="1161850659" sldId="346"/>
            <ac:picMk id="21" creationId="{2C7EA39A-E549-45DD-6DE2-1B73B1321E62}"/>
          </ac:picMkLst>
        </pc:picChg>
      </pc:sldChg>
      <pc:sldChg chg="modSp mod modClrScheme chgLayout">
        <pc:chgData name="Muppa Yasaswini" userId="b27f1dd036e8a845" providerId="Windows Live" clId="Web-{219E7502-1D93-40F4-BBB2-5B45BE4143D3}" dt="2025-08-21T07:15:01.477" v="6"/>
        <pc:sldMkLst>
          <pc:docMk/>
          <pc:sldMk cId="962406239" sldId="347"/>
        </pc:sldMkLst>
        <pc:spChg chg="mod ord">
          <ac:chgData name="Muppa Yasaswini" userId="b27f1dd036e8a845" providerId="Windows Live" clId="Web-{219E7502-1D93-40F4-BBB2-5B45BE4143D3}" dt="2025-08-21T07:15:01.477" v="6"/>
          <ac:spMkLst>
            <pc:docMk/>
            <pc:sldMk cId="962406239" sldId="347"/>
            <ac:spMk id="2" creationId="{2C112AEB-7DC4-D8EB-A5F0-1F52FDBC1B9C}"/>
          </ac:spMkLst>
        </pc:spChg>
        <pc:spChg chg="mod ord">
          <ac:chgData name="Muppa Yasaswini" userId="b27f1dd036e8a845" providerId="Windows Live" clId="Web-{219E7502-1D93-40F4-BBB2-5B45BE4143D3}" dt="2025-08-21T07:15:01.477" v="6"/>
          <ac:spMkLst>
            <pc:docMk/>
            <pc:sldMk cId="962406239" sldId="347"/>
            <ac:spMk id="3" creationId="{ECAC280F-1066-363D-1F59-81593E64C59A}"/>
          </ac:spMkLst>
        </pc:spChg>
        <pc:picChg chg="mod ord">
          <ac:chgData name="Muppa Yasaswini" userId="b27f1dd036e8a845" providerId="Windows Live" clId="Web-{219E7502-1D93-40F4-BBB2-5B45BE4143D3}" dt="2025-08-21T07:15:01.477" v="6"/>
          <ac:picMkLst>
            <pc:docMk/>
            <pc:sldMk cId="962406239" sldId="347"/>
            <ac:picMk id="6" creationId="{E7A4A8A2-5A47-C5CA-D977-F4FBC3115619}"/>
          </ac:picMkLst>
        </pc:picChg>
        <pc:picChg chg="mod ord">
          <ac:chgData name="Muppa Yasaswini" userId="b27f1dd036e8a845" providerId="Windows Live" clId="Web-{219E7502-1D93-40F4-BBB2-5B45BE4143D3}" dt="2025-08-21T07:15:01.477" v="6"/>
          <ac:picMkLst>
            <pc:docMk/>
            <pc:sldMk cId="962406239" sldId="347"/>
            <ac:picMk id="8" creationId="{BB81EC20-BC45-6EE2-C3AC-CEB75B8570A7}"/>
          </ac:picMkLst>
        </pc:picChg>
      </pc:sldChg>
      <pc:sldChg chg="modSp mod modClrScheme chgLayout">
        <pc:chgData name="Muppa Yasaswini" userId="b27f1dd036e8a845" providerId="Windows Live" clId="Web-{219E7502-1D93-40F4-BBB2-5B45BE4143D3}" dt="2025-08-21T07:15:01.477" v="6"/>
        <pc:sldMkLst>
          <pc:docMk/>
          <pc:sldMk cId="4155914400" sldId="348"/>
        </pc:sldMkLst>
        <pc:spChg chg="mod ord">
          <ac:chgData name="Muppa Yasaswini" userId="b27f1dd036e8a845" providerId="Windows Live" clId="Web-{219E7502-1D93-40F4-BBB2-5B45BE4143D3}" dt="2025-08-21T07:15:01.477" v="6"/>
          <ac:spMkLst>
            <pc:docMk/>
            <pc:sldMk cId="4155914400" sldId="348"/>
            <ac:spMk id="2" creationId="{26408030-C9F4-4C0C-7B7C-45544793E8A1}"/>
          </ac:spMkLst>
        </pc:spChg>
        <pc:spChg chg="mod ord">
          <ac:chgData name="Muppa Yasaswini" userId="b27f1dd036e8a845" providerId="Windows Live" clId="Web-{219E7502-1D93-40F4-BBB2-5B45BE4143D3}" dt="2025-08-21T07:15:01.477" v="6"/>
          <ac:spMkLst>
            <pc:docMk/>
            <pc:sldMk cId="4155914400" sldId="348"/>
            <ac:spMk id="3" creationId="{13DAD3C0-A8B3-25EE-BE1B-E1924A1E060A}"/>
          </ac:spMkLst>
        </pc:spChg>
        <pc:spChg chg="mod ord">
          <ac:chgData name="Muppa Yasaswini" userId="b27f1dd036e8a845" providerId="Windows Live" clId="Web-{219E7502-1D93-40F4-BBB2-5B45BE4143D3}" dt="2025-08-21T07:15:01.477" v="6"/>
          <ac:spMkLst>
            <pc:docMk/>
            <pc:sldMk cId="4155914400" sldId="348"/>
            <ac:spMk id="4" creationId="{682AB08C-D1E5-6600-829D-E3A3C2FCF685}"/>
          </ac:spMkLst>
        </pc:spChg>
        <pc:spChg chg="mod ord">
          <ac:chgData name="Muppa Yasaswini" userId="b27f1dd036e8a845" providerId="Windows Live" clId="Web-{219E7502-1D93-40F4-BBB2-5B45BE4143D3}" dt="2025-08-21T07:15:01.477" v="6"/>
          <ac:spMkLst>
            <pc:docMk/>
            <pc:sldMk cId="4155914400" sldId="348"/>
            <ac:spMk id="5" creationId="{ED186020-012C-3DEA-2392-698B5DCB33B3}"/>
          </ac:spMkLst>
        </pc:spChg>
        <pc:spChg chg="mod ord">
          <ac:chgData name="Muppa Yasaswini" userId="b27f1dd036e8a845" providerId="Windows Live" clId="Web-{219E7502-1D93-40F4-BBB2-5B45BE4143D3}" dt="2025-08-21T07:15:01.477" v="6"/>
          <ac:spMkLst>
            <pc:docMk/>
            <pc:sldMk cId="4155914400" sldId="348"/>
            <ac:spMk id="6" creationId="{42BF9B32-9940-31BF-CCEF-C6559B355521}"/>
          </ac:spMkLst>
        </pc:spChg>
      </pc:sldChg>
      <pc:sldChg chg="modSp mod modClrScheme chgLayout">
        <pc:chgData name="Muppa Yasaswini" userId="b27f1dd036e8a845" providerId="Windows Live" clId="Web-{219E7502-1D93-40F4-BBB2-5B45BE4143D3}" dt="2025-08-21T07:15:01.477" v="6"/>
        <pc:sldMkLst>
          <pc:docMk/>
          <pc:sldMk cId="2997670576" sldId="349"/>
        </pc:sldMkLst>
        <pc:spChg chg="mod ord">
          <ac:chgData name="Muppa Yasaswini" userId="b27f1dd036e8a845" providerId="Windows Live" clId="Web-{219E7502-1D93-40F4-BBB2-5B45BE4143D3}" dt="2025-08-21T07:15:01.477" v="6"/>
          <ac:spMkLst>
            <pc:docMk/>
            <pc:sldMk cId="2997670576" sldId="349"/>
            <ac:spMk id="2" creationId="{FA00E6B3-0AB2-217B-DFEC-9988DFC6051D}"/>
          </ac:spMkLst>
        </pc:spChg>
        <pc:spChg chg="mod ord">
          <ac:chgData name="Muppa Yasaswini" userId="b27f1dd036e8a845" providerId="Windows Live" clId="Web-{219E7502-1D93-40F4-BBB2-5B45BE4143D3}" dt="2025-08-21T07:15:01.477" v="6"/>
          <ac:spMkLst>
            <pc:docMk/>
            <pc:sldMk cId="2997670576" sldId="349"/>
            <ac:spMk id="3" creationId="{9ADE13F9-017A-4317-D2DF-D07CFC640017}"/>
          </ac:spMkLst>
        </pc:spChg>
        <pc:spChg chg="mod ord">
          <ac:chgData name="Muppa Yasaswini" userId="b27f1dd036e8a845" providerId="Windows Live" clId="Web-{219E7502-1D93-40F4-BBB2-5B45BE4143D3}" dt="2025-08-21T07:15:01.477" v="6"/>
          <ac:spMkLst>
            <pc:docMk/>
            <pc:sldMk cId="2997670576" sldId="349"/>
            <ac:spMk id="4" creationId="{BC92688E-6A7C-B1A9-C1F5-7B5BAFD3C1F3}"/>
          </ac:spMkLst>
        </pc:spChg>
        <pc:spChg chg="mod ord">
          <ac:chgData name="Muppa Yasaswini" userId="b27f1dd036e8a845" providerId="Windows Live" clId="Web-{219E7502-1D93-40F4-BBB2-5B45BE4143D3}" dt="2025-08-21T07:15:01.477" v="6"/>
          <ac:spMkLst>
            <pc:docMk/>
            <pc:sldMk cId="2997670576" sldId="349"/>
            <ac:spMk id="5" creationId="{D4075AF2-D4EC-A215-45AE-3AFF0E6EEB9B}"/>
          </ac:spMkLst>
        </pc:spChg>
        <pc:spChg chg="mod ord">
          <ac:chgData name="Muppa Yasaswini" userId="b27f1dd036e8a845" providerId="Windows Live" clId="Web-{219E7502-1D93-40F4-BBB2-5B45BE4143D3}" dt="2025-08-21T07:15:01.477" v="6"/>
          <ac:spMkLst>
            <pc:docMk/>
            <pc:sldMk cId="2997670576" sldId="349"/>
            <ac:spMk id="6" creationId="{24CBCAD2-B5F1-9DD6-45A9-75EFF44097B6}"/>
          </ac:spMkLst>
        </pc:spChg>
        <pc:spChg chg="mod ord">
          <ac:chgData name="Muppa Yasaswini" userId="b27f1dd036e8a845" providerId="Windows Live" clId="Web-{219E7502-1D93-40F4-BBB2-5B45BE4143D3}" dt="2025-08-21T07:15:01.477" v="6"/>
          <ac:spMkLst>
            <pc:docMk/>
            <pc:sldMk cId="2997670576" sldId="349"/>
            <ac:spMk id="7" creationId="{BCE44979-779D-28EF-E197-4C6C8248C4CB}"/>
          </ac:spMkLst>
        </pc:spChg>
        <pc:spChg chg="mod ord">
          <ac:chgData name="Muppa Yasaswini" userId="b27f1dd036e8a845" providerId="Windows Live" clId="Web-{219E7502-1D93-40F4-BBB2-5B45BE4143D3}" dt="2025-08-21T07:15:01.477" v="6"/>
          <ac:spMkLst>
            <pc:docMk/>
            <pc:sldMk cId="2997670576" sldId="349"/>
            <ac:spMk id="8" creationId="{F719CBB8-6B16-25C4-59AE-5CA120A02B52}"/>
          </ac:spMkLst>
        </pc:spChg>
      </pc:sldChg>
      <pc:sldChg chg="modSp mod modClrScheme chgLayout">
        <pc:chgData name="Muppa Yasaswini" userId="b27f1dd036e8a845" providerId="Windows Live" clId="Web-{219E7502-1D93-40F4-BBB2-5B45BE4143D3}" dt="2025-08-21T07:15:01.477" v="6"/>
        <pc:sldMkLst>
          <pc:docMk/>
          <pc:sldMk cId="3954062435" sldId="350"/>
        </pc:sldMkLst>
        <pc:spChg chg="mod ord">
          <ac:chgData name="Muppa Yasaswini" userId="b27f1dd036e8a845" providerId="Windows Live" clId="Web-{219E7502-1D93-40F4-BBB2-5B45BE4143D3}" dt="2025-08-21T07:15:01.477" v="6"/>
          <ac:spMkLst>
            <pc:docMk/>
            <pc:sldMk cId="3954062435" sldId="350"/>
            <ac:spMk id="2" creationId="{76095C84-1BD9-ECF9-4E39-F7AF748809CD}"/>
          </ac:spMkLst>
        </pc:spChg>
        <pc:spChg chg="mod ord">
          <ac:chgData name="Muppa Yasaswini" userId="b27f1dd036e8a845" providerId="Windows Live" clId="Web-{219E7502-1D93-40F4-BBB2-5B45BE4143D3}" dt="2025-08-21T07:15:01.477" v="6"/>
          <ac:spMkLst>
            <pc:docMk/>
            <pc:sldMk cId="3954062435" sldId="350"/>
            <ac:spMk id="3" creationId="{B79E9E85-7215-0A63-48A6-BC8425869EE8}"/>
          </ac:spMkLst>
        </pc:spChg>
        <pc:picChg chg="mod ord">
          <ac:chgData name="Muppa Yasaswini" userId="b27f1dd036e8a845" providerId="Windows Live" clId="Web-{219E7502-1D93-40F4-BBB2-5B45BE4143D3}" dt="2025-08-21T07:15:01.477" v="6"/>
          <ac:picMkLst>
            <pc:docMk/>
            <pc:sldMk cId="3954062435" sldId="350"/>
            <ac:picMk id="6" creationId="{804666E4-EBA5-791C-4AE5-FB8D5D464291}"/>
          </ac:picMkLst>
        </pc:picChg>
        <pc:picChg chg="mod ord">
          <ac:chgData name="Muppa Yasaswini" userId="b27f1dd036e8a845" providerId="Windows Live" clId="Web-{219E7502-1D93-40F4-BBB2-5B45BE4143D3}" dt="2025-08-21T07:15:01.477" v="6"/>
          <ac:picMkLst>
            <pc:docMk/>
            <pc:sldMk cId="3954062435" sldId="350"/>
            <ac:picMk id="7" creationId="{39966C76-723F-69B3-0E23-C735EE7CD942}"/>
          </ac:picMkLst>
        </pc:picChg>
      </pc:sldChg>
      <pc:sldChg chg="modSp mod modClrScheme chgLayout">
        <pc:chgData name="Muppa Yasaswini" userId="b27f1dd036e8a845" providerId="Windows Live" clId="Web-{219E7502-1D93-40F4-BBB2-5B45BE4143D3}" dt="2025-08-21T07:15:01.477" v="6"/>
        <pc:sldMkLst>
          <pc:docMk/>
          <pc:sldMk cId="3972754769" sldId="351"/>
        </pc:sldMkLst>
        <pc:spChg chg="mod ord">
          <ac:chgData name="Muppa Yasaswini" userId="b27f1dd036e8a845" providerId="Windows Live" clId="Web-{219E7502-1D93-40F4-BBB2-5B45BE4143D3}" dt="2025-08-21T07:15:01.477" v="6"/>
          <ac:spMkLst>
            <pc:docMk/>
            <pc:sldMk cId="3972754769" sldId="351"/>
            <ac:spMk id="2" creationId="{9B77179A-A9D8-D0DF-2793-7FABC00D8AAD}"/>
          </ac:spMkLst>
        </pc:spChg>
        <pc:spChg chg="mod ord">
          <ac:chgData name="Muppa Yasaswini" userId="b27f1dd036e8a845" providerId="Windows Live" clId="Web-{219E7502-1D93-40F4-BBB2-5B45BE4143D3}" dt="2025-08-21T07:15:01.477" v="6"/>
          <ac:spMkLst>
            <pc:docMk/>
            <pc:sldMk cId="3972754769" sldId="351"/>
            <ac:spMk id="3" creationId="{8AF57C6D-4815-C123-EA44-281D21B35B9D}"/>
          </ac:spMkLst>
        </pc:spChg>
        <pc:spChg chg="mod ord">
          <ac:chgData name="Muppa Yasaswini" userId="b27f1dd036e8a845" providerId="Windows Live" clId="Web-{219E7502-1D93-40F4-BBB2-5B45BE4143D3}" dt="2025-08-21T07:15:01.477" v="6"/>
          <ac:spMkLst>
            <pc:docMk/>
            <pc:sldMk cId="3972754769" sldId="351"/>
            <ac:spMk id="4" creationId="{77D5CED1-4CD7-962A-DC73-0A6E22D67863}"/>
          </ac:spMkLst>
        </pc:spChg>
        <pc:spChg chg="mod ord">
          <ac:chgData name="Muppa Yasaswini" userId="b27f1dd036e8a845" providerId="Windows Live" clId="Web-{219E7502-1D93-40F4-BBB2-5B45BE4143D3}" dt="2025-08-21T07:15:01.477" v="6"/>
          <ac:spMkLst>
            <pc:docMk/>
            <pc:sldMk cId="3972754769" sldId="351"/>
            <ac:spMk id="5" creationId="{F3E48634-DC55-9F3D-6986-EC1A0FEA1152}"/>
          </ac:spMkLst>
        </pc:spChg>
        <pc:spChg chg="mod ord">
          <ac:chgData name="Muppa Yasaswini" userId="b27f1dd036e8a845" providerId="Windows Live" clId="Web-{219E7502-1D93-40F4-BBB2-5B45BE4143D3}" dt="2025-08-21T07:15:01.477" v="6"/>
          <ac:spMkLst>
            <pc:docMk/>
            <pc:sldMk cId="3972754769" sldId="351"/>
            <ac:spMk id="6" creationId="{365BD1DA-0EF6-1527-DAAD-D6B5E6ADC7FE}"/>
          </ac:spMkLst>
        </pc:spChg>
        <pc:spChg chg="mod ord">
          <ac:chgData name="Muppa Yasaswini" userId="b27f1dd036e8a845" providerId="Windows Live" clId="Web-{219E7502-1D93-40F4-BBB2-5B45BE4143D3}" dt="2025-08-21T07:15:01.477" v="6"/>
          <ac:spMkLst>
            <pc:docMk/>
            <pc:sldMk cId="3972754769" sldId="351"/>
            <ac:spMk id="7" creationId="{D10748A4-61B8-5070-F87F-D1F8270CC3F8}"/>
          </ac:spMkLst>
        </pc:spChg>
        <pc:spChg chg="mod ord">
          <ac:chgData name="Muppa Yasaswini" userId="b27f1dd036e8a845" providerId="Windows Live" clId="Web-{219E7502-1D93-40F4-BBB2-5B45BE4143D3}" dt="2025-08-21T07:15:01.477" v="6"/>
          <ac:spMkLst>
            <pc:docMk/>
            <pc:sldMk cId="3972754769" sldId="351"/>
            <ac:spMk id="8" creationId="{5A08D15E-A5CF-D45D-354C-85C4436AC6F7}"/>
          </ac:spMkLst>
        </pc:spChg>
        <pc:spChg chg="mod ord">
          <ac:chgData name="Muppa Yasaswini" userId="b27f1dd036e8a845" providerId="Windows Live" clId="Web-{219E7502-1D93-40F4-BBB2-5B45BE4143D3}" dt="2025-08-21T07:15:01.477" v="6"/>
          <ac:spMkLst>
            <pc:docMk/>
            <pc:sldMk cId="3972754769" sldId="351"/>
            <ac:spMk id="9" creationId="{0CB4FA6C-A4C6-0FF5-12D4-D06994AF6EA7}"/>
          </ac:spMkLst>
        </pc:spChg>
        <pc:spChg chg="mod ord">
          <ac:chgData name="Muppa Yasaswini" userId="b27f1dd036e8a845" providerId="Windows Live" clId="Web-{219E7502-1D93-40F4-BBB2-5B45BE4143D3}" dt="2025-08-21T07:15:01.477" v="6"/>
          <ac:spMkLst>
            <pc:docMk/>
            <pc:sldMk cId="3972754769" sldId="351"/>
            <ac:spMk id="10" creationId="{26D2BF2E-2BA7-25A6-AAC6-9F2077AA6A9F}"/>
          </ac:spMkLst>
        </pc:spChg>
      </pc:sldChg>
      <pc:sldChg chg="modSp mod modClrScheme chgLayout">
        <pc:chgData name="Muppa Yasaswini" userId="b27f1dd036e8a845" providerId="Windows Live" clId="Web-{219E7502-1D93-40F4-BBB2-5B45BE4143D3}" dt="2025-08-21T07:15:01.477" v="6"/>
        <pc:sldMkLst>
          <pc:docMk/>
          <pc:sldMk cId="2782327720" sldId="352"/>
        </pc:sldMkLst>
        <pc:spChg chg="mod ord">
          <ac:chgData name="Muppa Yasaswini" userId="b27f1dd036e8a845" providerId="Windows Live" clId="Web-{219E7502-1D93-40F4-BBB2-5B45BE4143D3}" dt="2025-08-21T07:15:01.477" v="6"/>
          <ac:spMkLst>
            <pc:docMk/>
            <pc:sldMk cId="2782327720" sldId="352"/>
            <ac:spMk id="2" creationId="{001621C5-7F99-B0F1-1580-D27303481849}"/>
          </ac:spMkLst>
        </pc:spChg>
        <pc:spChg chg="mod ord">
          <ac:chgData name="Muppa Yasaswini" userId="b27f1dd036e8a845" providerId="Windows Live" clId="Web-{219E7502-1D93-40F4-BBB2-5B45BE4143D3}" dt="2025-08-21T07:15:01.477" v="6"/>
          <ac:spMkLst>
            <pc:docMk/>
            <pc:sldMk cId="2782327720" sldId="352"/>
            <ac:spMk id="3" creationId="{CD703E5E-C9CE-EABC-130B-CB1D8033BC56}"/>
          </ac:spMkLst>
        </pc:spChg>
        <pc:spChg chg="mod ord">
          <ac:chgData name="Muppa Yasaswini" userId="b27f1dd036e8a845" providerId="Windows Live" clId="Web-{219E7502-1D93-40F4-BBB2-5B45BE4143D3}" dt="2025-08-21T07:15:01.477" v="6"/>
          <ac:spMkLst>
            <pc:docMk/>
            <pc:sldMk cId="2782327720" sldId="352"/>
            <ac:spMk id="4" creationId="{B07B7195-39B1-C815-081A-323B671B245D}"/>
          </ac:spMkLst>
        </pc:spChg>
        <pc:spChg chg="mod ord">
          <ac:chgData name="Muppa Yasaswini" userId="b27f1dd036e8a845" providerId="Windows Live" clId="Web-{219E7502-1D93-40F4-BBB2-5B45BE4143D3}" dt="2025-08-21T07:15:01.477" v="6"/>
          <ac:spMkLst>
            <pc:docMk/>
            <pc:sldMk cId="2782327720" sldId="352"/>
            <ac:spMk id="5" creationId="{E9224B31-AD7C-4607-DB3C-EC8B7E01A695}"/>
          </ac:spMkLst>
        </pc:spChg>
        <pc:spChg chg="mod ord">
          <ac:chgData name="Muppa Yasaswini" userId="b27f1dd036e8a845" providerId="Windows Live" clId="Web-{219E7502-1D93-40F4-BBB2-5B45BE4143D3}" dt="2025-08-21T07:15:01.477" v="6"/>
          <ac:spMkLst>
            <pc:docMk/>
            <pc:sldMk cId="2782327720" sldId="352"/>
            <ac:spMk id="6" creationId="{8A66C29A-3D93-E856-BFDE-571C0D7CD14B}"/>
          </ac:spMkLst>
        </pc:spChg>
        <pc:spChg chg="mod ord">
          <ac:chgData name="Muppa Yasaswini" userId="b27f1dd036e8a845" providerId="Windows Live" clId="Web-{219E7502-1D93-40F4-BBB2-5B45BE4143D3}" dt="2025-08-21T07:15:01.477" v="6"/>
          <ac:spMkLst>
            <pc:docMk/>
            <pc:sldMk cId="2782327720" sldId="352"/>
            <ac:spMk id="7" creationId="{6DE64A36-15A3-BAB6-EB43-6D1D5E718790}"/>
          </ac:spMkLst>
        </pc:spChg>
        <pc:spChg chg="mod ord">
          <ac:chgData name="Muppa Yasaswini" userId="b27f1dd036e8a845" providerId="Windows Live" clId="Web-{219E7502-1D93-40F4-BBB2-5B45BE4143D3}" dt="2025-08-21T07:15:01.477" v="6"/>
          <ac:spMkLst>
            <pc:docMk/>
            <pc:sldMk cId="2782327720" sldId="352"/>
            <ac:spMk id="8" creationId="{56E09555-0EA4-F275-CBC1-E3B657C74884}"/>
          </ac:spMkLst>
        </pc:spChg>
        <pc:spChg chg="mod ord">
          <ac:chgData name="Muppa Yasaswini" userId="b27f1dd036e8a845" providerId="Windows Live" clId="Web-{219E7502-1D93-40F4-BBB2-5B45BE4143D3}" dt="2025-08-21T07:15:01.477" v="6"/>
          <ac:spMkLst>
            <pc:docMk/>
            <pc:sldMk cId="2782327720" sldId="352"/>
            <ac:spMk id="9" creationId="{3096F212-C3C5-2215-FFF3-26C06E26107F}"/>
          </ac:spMkLst>
        </pc:spChg>
        <pc:spChg chg="mod ord">
          <ac:chgData name="Muppa Yasaswini" userId="b27f1dd036e8a845" providerId="Windows Live" clId="Web-{219E7502-1D93-40F4-BBB2-5B45BE4143D3}" dt="2025-08-21T07:15:01.477" v="6"/>
          <ac:spMkLst>
            <pc:docMk/>
            <pc:sldMk cId="2782327720" sldId="352"/>
            <ac:spMk id="10" creationId="{E5AAC8F0-9694-1FAF-9F4A-968B64A7C979}"/>
          </ac:spMkLst>
        </pc:spChg>
      </pc:sldChg>
      <pc:sldChg chg="modSp mod modClrScheme chgLayout">
        <pc:chgData name="Muppa Yasaswini" userId="b27f1dd036e8a845" providerId="Windows Live" clId="Web-{219E7502-1D93-40F4-BBB2-5B45BE4143D3}" dt="2025-08-21T07:15:01.477" v="6"/>
        <pc:sldMkLst>
          <pc:docMk/>
          <pc:sldMk cId="70829957" sldId="353"/>
        </pc:sldMkLst>
        <pc:spChg chg="mod ord">
          <ac:chgData name="Muppa Yasaswini" userId="b27f1dd036e8a845" providerId="Windows Live" clId="Web-{219E7502-1D93-40F4-BBB2-5B45BE4143D3}" dt="2025-08-21T07:15:01.477" v="6"/>
          <ac:spMkLst>
            <pc:docMk/>
            <pc:sldMk cId="70829957" sldId="353"/>
            <ac:spMk id="2" creationId="{AD3038BC-8324-CC1C-3B04-C053DD301112}"/>
          </ac:spMkLst>
        </pc:spChg>
        <pc:spChg chg="mod ord">
          <ac:chgData name="Muppa Yasaswini" userId="b27f1dd036e8a845" providerId="Windows Live" clId="Web-{219E7502-1D93-40F4-BBB2-5B45BE4143D3}" dt="2025-08-21T07:15:01.477" v="6"/>
          <ac:spMkLst>
            <pc:docMk/>
            <pc:sldMk cId="70829957" sldId="353"/>
            <ac:spMk id="3" creationId="{412F6AA8-9B2E-37AA-2293-3B74D007BFDE}"/>
          </ac:spMkLst>
        </pc:spChg>
        <pc:picChg chg="mod ord">
          <ac:chgData name="Muppa Yasaswini" userId="b27f1dd036e8a845" providerId="Windows Live" clId="Web-{219E7502-1D93-40F4-BBB2-5B45BE4143D3}" dt="2025-08-21T07:15:01.477" v="6"/>
          <ac:picMkLst>
            <pc:docMk/>
            <pc:sldMk cId="70829957" sldId="353"/>
            <ac:picMk id="6" creationId="{1CDC0AED-0709-5243-555D-BCD7C40C2BBA}"/>
          </ac:picMkLst>
        </pc:picChg>
        <pc:picChg chg="mod ord">
          <ac:chgData name="Muppa Yasaswini" userId="b27f1dd036e8a845" providerId="Windows Live" clId="Web-{219E7502-1D93-40F4-BBB2-5B45BE4143D3}" dt="2025-08-21T07:15:01.477" v="6"/>
          <ac:picMkLst>
            <pc:docMk/>
            <pc:sldMk cId="70829957" sldId="353"/>
            <ac:picMk id="7" creationId="{795F8449-BFAB-37DF-BFCF-47135721E43F}"/>
          </ac:picMkLst>
        </pc:picChg>
      </pc:sldChg>
      <pc:sldChg chg="modSp mod modClrScheme chgLayout">
        <pc:chgData name="Muppa Yasaswini" userId="b27f1dd036e8a845" providerId="Windows Live" clId="Web-{219E7502-1D93-40F4-BBB2-5B45BE4143D3}" dt="2025-08-21T07:15:01.477" v="6"/>
        <pc:sldMkLst>
          <pc:docMk/>
          <pc:sldMk cId="63301467" sldId="354"/>
        </pc:sldMkLst>
        <pc:spChg chg="mod ord">
          <ac:chgData name="Muppa Yasaswini" userId="b27f1dd036e8a845" providerId="Windows Live" clId="Web-{219E7502-1D93-40F4-BBB2-5B45BE4143D3}" dt="2025-08-21T07:15:01.477" v="6"/>
          <ac:spMkLst>
            <pc:docMk/>
            <pc:sldMk cId="63301467" sldId="354"/>
            <ac:spMk id="2" creationId="{51D63F9A-5F4B-6B51-64FC-B53231595D7D}"/>
          </ac:spMkLst>
        </pc:spChg>
        <pc:spChg chg="mod ord">
          <ac:chgData name="Muppa Yasaswini" userId="b27f1dd036e8a845" providerId="Windows Live" clId="Web-{219E7502-1D93-40F4-BBB2-5B45BE4143D3}" dt="2025-08-21T07:15:01.477" v="6"/>
          <ac:spMkLst>
            <pc:docMk/>
            <pc:sldMk cId="63301467" sldId="354"/>
            <ac:spMk id="3" creationId="{BB7CEA50-F3E0-9AF8-F20F-7C95E0B3BD5E}"/>
          </ac:spMkLst>
        </pc:spChg>
        <pc:spChg chg="mod ord">
          <ac:chgData name="Muppa Yasaswini" userId="b27f1dd036e8a845" providerId="Windows Live" clId="Web-{219E7502-1D93-40F4-BBB2-5B45BE4143D3}" dt="2025-08-21T07:15:01.477" v="6"/>
          <ac:spMkLst>
            <pc:docMk/>
            <pc:sldMk cId="63301467" sldId="354"/>
            <ac:spMk id="4" creationId="{F5D249C6-1865-7098-885E-7FDFD7431338}"/>
          </ac:spMkLst>
        </pc:spChg>
        <pc:spChg chg="mod ord">
          <ac:chgData name="Muppa Yasaswini" userId="b27f1dd036e8a845" providerId="Windows Live" clId="Web-{219E7502-1D93-40F4-BBB2-5B45BE4143D3}" dt="2025-08-21T07:15:01.477" v="6"/>
          <ac:spMkLst>
            <pc:docMk/>
            <pc:sldMk cId="63301467" sldId="354"/>
            <ac:spMk id="5" creationId="{72374B70-7D8F-B8E5-DFCD-FEA1C8746C79}"/>
          </ac:spMkLst>
        </pc:spChg>
        <pc:spChg chg="mod ord">
          <ac:chgData name="Muppa Yasaswini" userId="b27f1dd036e8a845" providerId="Windows Live" clId="Web-{219E7502-1D93-40F4-BBB2-5B45BE4143D3}" dt="2025-08-21T07:15:01.477" v="6"/>
          <ac:spMkLst>
            <pc:docMk/>
            <pc:sldMk cId="63301467" sldId="354"/>
            <ac:spMk id="6" creationId="{90EE0CA6-6E79-5A88-766F-79CD382B2A33}"/>
          </ac:spMkLst>
        </pc:spChg>
        <pc:spChg chg="mod ord">
          <ac:chgData name="Muppa Yasaswini" userId="b27f1dd036e8a845" providerId="Windows Live" clId="Web-{219E7502-1D93-40F4-BBB2-5B45BE4143D3}" dt="2025-08-21T07:15:01.477" v="6"/>
          <ac:spMkLst>
            <pc:docMk/>
            <pc:sldMk cId="63301467" sldId="354"/>
            <ac:spMk id="7" creationId="{995B18F8-7EDF-0906-8037-CE20132DF724}"/>
          </ac:spMkLst>
        </pc:spChg>
        <pc:spChg chg="mod ord">
          <ac:chgData name="Muppa Yasaswini" userId="b27f1dd036e8a845" providerId="Windows Live" clId="Web-{219E7502-1D93-40F4-BBB2-5B45BE4143D3}" dt="2025-08-21T07:15:01.477" v="6"/>
          <ac:spMkLst>
            <pc:docMk/>
            <pc:sldMk cId="63301467" sldId="354"/>
            <ac:spMk id="8" creationId="{CE529876-3031-0AC1-66B3-EA509C6FD465}"/>
          </ac:spMkLst>
        </pc:spChg>
        <pc:spChg chg="mod ord">
          <ac:chgData name="Muppa Yasaswini" userId="b27f1dd036e8a845" providerId="Windows Live" clId="Web-{219E7502-1D93-40F4-BBB2-5B45BE4143D3}" dt="2025-08-21T07:15:01.477" v="6"/>
          <ac:spMkLst>
            <pc:docMk/>
            <pc:sldMk cId="63301467" sldId="354"/>
            <ac:spMk id="9" creationId="{D36E27C1-C9B2-24BB-40B0-AE254C89A4D7}"/>
          </ac:spMkLst>
        </pc:spChg>
        <pc:spChg chg="mod ord">
          <ac:chgData name="Muppa Yasaswini" userId="b27f1dd036e8a845" providerId="Windows Live" clId="Web-{219E7502-1D93-40F4-BBB2-5B45BE4143D3}" dt="2025-08-21T07:15:01.477" v="6"/>
          <ac:spMkLst>
            <pc:docMk/>
            <pc:sldMk cId="63301467" sldId="354"/>
            <ac:spMk id="10" creationId="{AB414FA2-4D6B-8F3A-7806-D044FE3996A7}"/>
          </ac:spMkLst>
        </pc:spChg>
      </pc:sldChg>
      <pc:sldChg chg="modSp mod modClrScheme chgLayout">
        <pc:chgData name="Muppa Yasaswini" userId="b27f1dd036e8a845" providerId="Windows Live" clId="Web-{219E7502-1D93-40F4-BBB2-5B45BE4143D3}" dt="2025-08-21T07:15:01.477" v="6"/>
        <pc:sldMkLst>
          <pc:docMk/>
          <pc:sldMk cId="2453595076" sldId="355"/>
        </pc:sldMkLst>
        <pc:spChg chg="mod ord">
          <ac:chgData name="Muppa Yasaswini" userId="b27f1dd036e8a845" providerId="Windows Live" clId="Web-{219E7502-1D93-40F4-BBB2-5B45BE4143D3}" dt="2025-08-21T07:15:01.477" v="6"/>
          <ac:spMkLst>
            <pc:docMk/>
            <pc:sldMk cId="2453595076" sldId="355"/>
            <ac:spMk id="2" creationId="{89040FCA-B57A-C172-15F5-7C954EA7AFA4}"/>
          </ac:spMkLst>
        </pc:spChg>
        <pc:spChg chg="mod ord">
          <ac:chgData name="Muppa Yasaswini" userId="b27f1dd036e8a845" providerId="Windows Live" clId="Web-{219E7502-1D93-40F4-BBB2-5B45BE4143D3}" dt="2025-08-21T07:15:01.477" v="6"/>
          <ac:spMkLst>
            <pc:docMk/>
            <pc:sldMk cId="2453595076" sldId="355"/>
            <ac:spMk id="3" creationId="{B884BFD4-BA6D-FB5C-CE4E-F6789310A91D}"/>
          </ac:spMkLst>
        </pc:spChg>
        <pc:picChg chg="mod ord">
          <ac:chgData name="Muppa Yasaswini" userId="b27f1dd036e8a845" providerId="Windows Live" clId="Web-{219E7502-1D93-40F4-BBB2-5B45BE4143D3}" dt="2025-08-21T07:15:01.477" v="6"/>
          <ac:picMkLst>
            <pc:docMk/>
            <pc:sldMk cId="2453595076" sldId="355"/>
            <ac:picMk id="6" creationId="{62AD83B5-A2A0-B5AF-C881-43A857689CB3}"/>
          </ac:picMkLst>
        </pc:picChg>
        <pc:picChg chg="mod ord">
          <ac:chgData name="Muppa Yasaswini" userId="b27f1dd036e8a845" providerId="Windows Live" clId="Web-{219E7502-1D93-40F4-BBB2-5B45BE4143D3}" dt="2025-08-21T07:15:01.477" v="6"/>
          <ac:picMkLst>
            <pc:docMk/>
            <pc:sldMk cId="2453595076" sldId="355"/>
            <ac:picMk id="7" creationId="{D2DA83E8-60BE-9DC2-F13B-D04EE8FE06E8}"/>
          </ac:picMkLst>
        </pc:picChg>
      </pc:sldChg>
      <pc:sldChg chg="modSp mod modClrScheme chgLayout">
        <pc:chgData name="Muppa Yasaswini" userId="b27f1dd036e8a845" providerId="Windows Live" clId="Web-{219E7502-1D93-40F4-BBB2-5B45BE4143D3}" dt="2025-08-21T07:15:01.477" v="6"/>
        <pc:sldMkLst>
          <pc:docMk/>
          <pc:sldMk cId="2904649653" sldId="356"/>
        </pc:sldMkLst>
        <pc:spChg chg="mod ord">
          <ac:chgData name="Muppa Yasaswini" userId="b27f1dd036e8a845" providerId="Windows Live" clId="Web-{219E7502-1D93-40F4-BBB2-5B45BE4143D3}" dt="2025-08-21T07:15:01.477" v="6"/>
          <ac:spMkLst>
            <pc:docMk/>
            <pc:sldMk cId="2904649653" sldId="356"/>
            <ac:spMk id="2" creationId="{715ECB38-6990-2DD5-9478-FAA0EB2EC9FF}"/>
          </ac:spMkLst>
        </pc:spChg>
        <pc:spChg chg="mod ord">
          <ac:chgData name="Muppa Yasaswini" userId="b27f1dd036e8a845" providerId="Windows Live" clId="Web-{219E7502-1D93-40F4-BBB2-5B45BE4143D3}" dt="2025-08-21T07:15:01.477" v="6"/>
          <ac:spMkLst>
            <pc:docMk/>
            <pc:sldMk cId="2904649653" sldId="356"/>
            <ac:spMk id="3" creationId="{CFDA1807-AC05-7511-A878-F6A598DF5027}"/>
          </ac:spMkLst>
        </pc:spChg>
        <pc:spChg chg="mod ord">
          <ac:chgData name="Muppa Yasaswini" userId="b27f1dd036e8a845" providerId="Windows Live" clId="Web-{219E7502-1D93-40F4-BBB2-5B45BE4143D3}" dt="2025-08-21T07:15:01.477" v="6"/>
          <ac:spMkLst>
            <pc:docMk/>
            <pc:sldMk cId="2904649653" sldId="356"/>
            <ac:spMk id="4" creationId="{98D0B5F7-4F15-1B5D-C788-C0EE5FA5576B}"/>
          </ac:spMkLst>
        </pc:spChg>
        <pc:spChg chg="mod ord">
          <ac:chgData name="Muppa Yasaswini" userId="b27f1dd036e8a845" providerId="Windows Live" clId="Web-{219E7502-1D93-40F4-BBB2-5B45BE4143D3}" dt="2025-08-21T07:15:01.477" v="6"/>
          <ac:spMkLst>
            <pc:docMk/>
            <pc:sldMk cId="2904649653" sldId="356"/>
            <ac:spMk id="5" creationId="{BF3076E9-F2E5-982B-288D-EBE6E611C6F8}"/>
          </ac:spMkLst>
        </pc:spChg>
        <pc:spChg chg="mod ord">
          <ac:chgData name="Muppa Yasaswini" userId="b27f1dd036e8a845" providerId="Windows Live" clId="Web-{219E7502-1D93-40F4-BBB2-5B45BE4143D3}" dt="2025-08-21T07:15:01.477" v="6"/>
          <ac:spMkLst>
            <pc:docMk/>
            <pc:sldMk cId="2904649653" sldId="356"/>
            <ac:spMk id="6" creationId="{70E85E62-67C0-EAA1-9520-581ABC513112}"/>
          </ac:spMkLst>
        </pc:spChg>
        <pc:spChg chg="mod ord">
          <ac:chgData name="Muppa Yasaswini" userId="b27f1dd036e8a845" providerId="Windows Live" clId="Web-{219E7502-1D93-40F4-BBB2-5B45BE4143D3}" dt="2025-08-21T07:15:01.477" v="6"/>
          <ac:spMkLst>
            <pc:docMk/>
            <pc:sldMk cId="2904649653" sldId="356"/>
            <ac:spMk id="7" creationId="{A209E110-BC99-932C-B27D-ADB0D16B20AC}"/>
          </ac:spMkLst>
        </pc:spChg>
        <pc:spChg chg="mod ord">
          <ac:chgData name="Muppa Yasaswini" userId="b27f1dd036e8a845" providerId="Windows Live" clId="Web-{219E7502-1D93-40F4-BBB2-5B45BE4143D3}" dt="2025-08-21T07:15:01.477" v="6"/>
          <ac:spMkLst>
            <pc:docMk/>
            <pc:sldMk cId="2904649653" sldId="356"/>
            <ac:spMk id="8" creationId="{8B95A425-91C6-05A7-EF44-CD53B3EE218D}"/>
          </ac:spMkLst>
        </pc:spChg>
        <pc:spChg chg="mod ord">
          <ac:chgData name="Muppa Yasaswini" userId="b27f1dd036e8a845" providerId="Windows Live" clId="Web-{219E7502-1D93-40F4-BBB2-5B45BE4143D3}" dt="2025-08-21T07:15:01.477" v="6"/>
          <ac:spMkLst>
            <pc:docMk/>
            <pc:sldMk cId="2904649653" sldId="356"/>
            <ac:spMk id="9" creationId="{DC8BEFDE-0364-615E-28CB-E7853932A758}"/>
          </ac:spMkLst>
        </pc:spChg>
        <pc:spChg chg="mod ord">
          <ac:chgData name="Muppa Yasaswini" userId="b27f1dd036e8a845" providerId="Windows Live" clId="Web-{219E7502-1D93-40F4-BBB2-5B45BE4143D3}" dt="2025-08-21T07:15:01.477" v="6"/>
          <ac:spMkLst>
            <pc:docMk/>
            <pc:sldMk cId="2904649653" sldId="356"/>
            <ac:spMk id="10" creationId="{4ED51545-0F10-080C-5060-588907BE91ED}"/>
          </ac:spMkLst>
        </pc:spChg>
      </pc:sldChg>
      <pc:sldChg chg="modSp mod modClrScheme chgLayout">
        <pc:chgData name="Muppa Yasaswini" userId="b27f1dd036e8a845" providerId="Windows Live" clId="Web-{219E7502-1D93-40F4-BBB2-5B45BE4143D3}" dt="2025-08-21T07:15:01.477" v="6"/>
        <pc:sldMkLst>
          <pc:docMk/>
          <pc:sldMk cId="818616577" sldId="357"/>
        </pc:sldMkLst>
        <pc:spChg chg="mod ord">
          <ac:chgData name="Muppa Yasaswini" userId="b27f1dd036e8a845" providerId="Windows Live" clId="Web-{219E7502-1D93-40F4-BBB2-5B45BE4143D3}" dt="2025-08-21T07:15:01.477" v="6"/>
          <ac:spMkLst>
            <pc:docMk/>
            <pc:sldMk cId="818616577" sldId="357"/>
            <ac:spMk id="2" creationId="{0117D9A7-DCC1-EC6D-2C20-7503B12931F0}"/>
          </ac:spMkLst>
        </pc:spChg>
        <pc:spChg chg="mod ord">
          <ac:chgData name="Muppa Yasaswini" userId="b27f1dd036e8a845" providerId="Windows Live" clId="Web-{219E7502-1D93-40F4-BBB2-5B45BE4143D3}" dt="2025-08-21T07:15:01.477" v="6"/>
          <ac:spMkLst>
            <pc:docMk/>
            <pc:sldMk cId="818616577" sldId="357"/>
            <ac:spMk id="3" creationId="{B109EAE1-3ABA-E862-ED35-CD2C64D8EF2C}"/>
          </ac:spMkLst>
        </pc:spChg>
        <pc:spChg chg="mod ord">
          <ac:chgData name="Muppa Yasaswini" userId="b27f1dd036e8a845" providerId="Windows Live" clId="Web-{219E7502-1D93-40F4-BBB2-5B45BE4143D3}" dt="2025-08-21T07:15:01.477" v="6"/>
          <ac:spMkLst>
            <pc:docMk/>
            <pc:sldMk cId="818616577" sldId="357"/>
            <ac:spMk id="4" creationId="{A3E0816C-579D-D805-3E93-99577EB34BB4}"/>
          </ac:spMkLst>
        </pc:spChg>
        <pc:spChg chg="mod ord">
          <ac:chgData name="Muppa Yasaswini" userId="b27f1dd036e8a845" providerId="Windows Live" clId="Web-{219E7502-1D93-40F4-BBB2-5B45BE4143D3}" dt="2025-08-21T07:15:01.477" v="6"/>
          <ac:spMkLst>
            <pc:docMk/>
            <pc:sldMk cId="818616577" sldId="357"/>
            <ac:spMk id="5" creationId="{5BA7AF7A-6B83-57AF-2AC1-A9C18F076001}"/>
          </ac:spMkLst>
        </pc:spChg>
        <pc:spChg chg="mod ord">
          <ac:chgData name="Muppa Yasaswini" userId="b27f1dd036e8a845" providerId="Windows Live" clId="Web-{219E7502-1D93-40F4-BBB2-5B45BE4143D3}" dt="2025-08-21T07:15:01.477" v="6"/>
          <ac:spMkLst>
            <pc:docMk/>
            <pc:sldMk cId="818616577" sldId="357"/>
            <ac:spMk id="6" creationId="{B154D037-A173-5748-9A9F-E62378141394}"/>
          </ac:spMkLst>
        </pc:spChg>
        <pc:spChg chg="mod ord">
          <ac:chgData name="Muppa Yasaswini" userId="b27f1dd036e8a845" providerId="Windows Live" clId="Web-{219E7502-1D93-40F4-BBB2-5B45BE4143D3}" dt="2025-08-21T07:15:01.477" v="6"/>
          <ac:spMkLst>
            <pc:docMk/>
            <pc:sldMk cId="818616577" sldId="357"/>
            <ac:spMk id="7" creationId="{04699241-273D-E7F9-0AC5-586F870424CD}"/>
          </ac:spMkLst>
        </pc:spChg>
        <pc:spChg chg="mod ord">
          <ac:chgData name="Muppa Yasaswini" userId="b27f1dd036e8a845" providerId="Windows Live" clId="Web-{219E7502-1D93-40F4-BBB2-5B45BE4143D3}" dt="2025-08-21T07:15:01.477" v="6"/>
          <ac:spMkLst>
            <pc:docMk/>
            <pc:sldMk cId="818616577" sldId="357"/>
            <ac:spMk id="8" creationId="{CA20904A-46F2-2DF0-9B92-AC0A25561CCD}"/>
          </ac:spMkLst>
        </pc:spChg>
      </pc:sldChg>
      <pc:sldChg chg="modSp mod modClrScheme chgLayout">
        <pc:chgData name="Muppa Yasaswini" userId="b27f1dd036e8a845" providerId="Windows Live" clId="Web-{219E7502-1D93-40F4-BBB2-5B45BE4143D3}" dt="2025-08-21T07:15:01.477" v="6"/>
        <pc:sldMkLst>
          <pc:docMk/>
          <pc:sldMk cId="1105837199" sldId="358"/>
        </pc:sldMkLst>
        <pc:spChg chg="mod ord">
          <ac:chgData name="Muppa Yasaswini" userId="b27f1dd036e8a845" providerId="Windows Live" clId="Web-{219E7502-1D93-40F4-BBB2-5B45BE4143D3}" dt="2025-08-21T07:15:01.477" v="6"/>
          <ac:spMkLst>
            <pc:docMk/>
            <pc:sldMk cId="1105837199" sldId="358"/>
            <ac:spMk id="2" creationId="{0B04D893-6FFC-E016-F244-F90A8E0058C9}"/>
          </ac:spMkLst>
        </pc:spChg>
        <pc:spChg chg="mod ord">
          <ac:chgData name="Muppa Yasaswini" userId="b27f1dd036e8a845" providerId="Windows Live" clId="Web-{219E7502-1D93-40F4-BBB2-5B45BE4143D3}" dt="2025-08-21T07:15:01.477" v="6"/>
          <ac:spMkLst>
            <pc:docMk/>
            <pc:sldMk cId="1105837199" sldId="358"/>
            <ac:spMk id="3" creationId="{ED0AE3CF-8022-913C-50CE-2561F7BD4857}"/>
          </ac:spMkLst>
        </pc:spChg>
        <pc:picChg chg="mod ord">
          <ac:chgData name="Muppa Yasaswini" userId="b27f1dd036e8a845" providerId="Windows Live" clId="Web-{219E7502-1D93-40F4-BBB2-5B45BE4143D3}" dt="2025-08-21T07:15:01.477" v="6"/>
          <ac:picMkLst>
            <pc:docMk/>
            <pc:sldMk cId="1105837199" sldId="358"/>
            <ac:picMk id="6" creationId="{6A86982F-FA12-10FF-DC21-FEBACD568798}"/>
          </ac:picMkLst>
        </pc:picChg>
        <pc:picChg chg="mod ord">
          <ac:chgData name="Muppa Yasaswini" userId="b27f1dd036e8a845" providerId="Windows Live" clId="Web-{219E7502-1D93-40F4-BBB2-5B45BE4143D3}" dt="2025-08-21T07:15:01.477" v="6"/>
          <ac:picMkLst>
            <pc:docMk/>
            <pc:sldMk cId="1105837199" sldId="358"/>
            <ac:picMk id="8" creationId="{E4C1EAB5-47B2-AE2E-269A-D6F607A2380B}"/>
          </ac:picMkLst>
        </pc:picChg>
      </pc:sldChg>
      <pc:sldChg chg="modSp mod modClrScheme chgLayout">
        <pc:chgData name="Muppa Yasaswini" userId="b27f1dd036e8a845" providerId="Windows Live" clId="Web-{219E7502-1D93-40F4-BBB2-5B45BE4143D3}" dt="2025-08-21T07:15:01.477" v="6"/>
        <pc:sldMkLst>
          <pc:docMk/>
          <pc:sldMk cId="2387339392" sldId="359"/>
        </pc:sldMkLst>
        <pc:spChg chg="mod ord">
          <ac:chgData name="Muppa Yasaswini" userId="b27f1dd036e8a845" providerId="Windows Live" clId="Web-{219E7502-1D93-40F4-BBB2-5B45BE4143D3}" dt="2025-08-21T07:15:01.477" v="6"/>
          <ac:spMkLst>
            <pc:docMk/>
            <pc:sldMk cId="2387339392" sldId="359"/>
            <ac:spMk id="2" creationId="{3536FC80-E690-F64F-C53D-F3E093FAEB22}"/>
          </ac:spMkLst>
        </pc:spChg>
        <pc:spChg chg="mod ord">
          <ac:chgData name="Muppa Yasaswini" userId="b27f1dd036e8a845" providerId="Windows Live" clId="Web-{219E7502-1D93-40F4-BBB2-5B45BE4143D3}" dt="2025-08-21T07:15:01.477" v="6"/>
          <ac:spMkLst>
            <pc:docMk/>
            <pc:sldMk cId="2387339392" sldId="359"/>
            <ac:spMk id="4" creationId="{E0BB8B1C-7391-A5BB-8745-A3BD9CC9833F}"/>
          </ac:spMkLst>
        </pc:spChg>
        <pc:spChg chg="mod ord">
          <ac:chgData name="Muppa Yasaswini" userId="b27f1dd036e8a845" providerId="Windows Live" clId="Web-{219E7502-1D93-40F4-BBB2-5B45BE4143D3}" dt="2025-08-21T07:15:01.477" v="6"/>
          <ac:spMkLst>
            <pc:docMk/>
            <pc:sldMk cId="2387339392" sldId="359"/>
            <ac:spMk id="5" creationId="{435E23DF-CE4D-9332-7AEB-38BAFA4B47FE}"/>
          </ac:spMkLst>
        </pc:spChg>
        <pc:spChg chg="mod ord">
          <ac:chgData name="Muppa Yasaswini" userId="b27f1dd036e8a845" providerId="Windows Live" clId="Web-{219E7502-1D93-40F4-BBB2-5B45BE4143D3}" dt="2025-08-21T07:15:01.477" v="6"/>
          <ac:spMkLst>
            <pc:docMk/>
            <pc:sldMk cId="2387339392" sldId="359"/>
            <ac:spMk id="6" creationId="{861294F8-24AD-46FE-F998-D6F47F60F078}"/>
          </ac:spMkLst>
        </pc:spChg>
        <pc:spChg chg="mod ord">
          <ac:chgData name="Muppa Yasaswini" userId="b27f1dd036e8a845" providerId="Windows Live" clId="Web-{219E7502-1D93-40F4-BBB2-5B45BE4143D3}" dt="2025-08-21T07:15:01.477" v="6"/>
          <ac:spMkLst>
            <pc:docMk/>
            <pc:sldMk cId="2387339392" sldId="359"/>
            <ac:spMk id="8" creationId="{BF5C98C4-2D42-DE7F-B6EE-C8B9B48E5240}"/>
          </ac:spMkLst>
        </pc:spChg>
        <pc:spChg chg="mod ord">
          <ac:chgData name="Muppa Yasaswini" userId="b27f1dd036e8a845" providerId="Windows Live" clId="Web-{219E7502-1D93-40F4-BBB2-5B45BE4143D3}" dt="2025-08-21T07:15:01.477" v="6"/>
          <ac:spMkLst>
            <pc:docMk/>
            <pc:sldMk cId="2387339392" sldId="359"/>
            <ac:spMk id="9" creationId="{E3915D27-15DD-6368-D3D4-78FD5E897A38}"/>
          </ac:spMkLst>
        </pc:spChg>
        <pc:spChg chg="mod ord">
          <ac:chgData name="Muppa Yasaswini" userId="b27f1dd036e8a845" providerId="Windows Live" clId="Web-{219E7502-1D93-40F4-BBB2-5B45BE4143D3}" dt="2025-08-21T07:15:01.477" v="6"/>
          <ac:spMkLst>
            <pc:docMk/>
            <pc:sldMk cId="2387339392" sldId="359"/>
            <ac:spMk id="10" creationId="{EF93B20A-26EB-8BD8-23F1-25D572CC3858}"/>
          </ac:spMkLst>
        </pc:spChg>
        <pc:spChg chg="mod ord">
          <ac:chgData name="Muppa Yasaswini" userId="b27f1dd036e8a845" providerId="Windows Live" clId="Web-{219E7502-1D93-40F4-BBB2-5B45BE4143D3}" dt="2025-08-21T07:15:01.477" v="6"/>
          <ac:spMkLst>
            <pc:docMk/>
            <pc:sldMk cId="2387339392" sldId="359"/>
            <ac:spMk id="11" creationId="{A0AC0449-DF30-2EF0-205B-FA562719EC1A}"/>
          </ac:spMkLst>
        </pc:spChg>
        <pc:spChg chg="mod ord">
          <ac:chgData name="Muppa Yasaswini" userId="b27f1dd036e8a845" providerId="Windows Live" clId="Web-{219E7502-1D93-40F4-BBB2-5B45BE4143D3}" dt="2025-08-21T07:15:01.477" v="6"/>
          <ac:spMkLst>
            <pc:docMk/>
            <pc:sldMk cId="2387339392" sldId="359"/>
            <ac:spMk id="12" creationId="{ED2E35BC-1A24-EAB9-D80E-E0D861E93BD9}"/>
          </ac:spMkLst>
        </pc:spChg>
        <pc:spChg chg="mod ord">
          <ac:chgData name="Muppa Yasaswini" userId="b27f1dd036e8a845" providerId="Windows Live" clId="Web-{219E7502-1D93-40F4-BBB2-5B45BE4143D3}" dt="2025-08-21T07:15:01.477" v="6"/>
          <ac:spMkLst>
            <pc:docMk/>
            <pc:sldMk cId="2387339392" sldId="359"/>
            <ac:spMk id="13" creationId="{20EEDBD3-8BD1-FF44-664C-7AE5B6E3F623}"/>
          </ac:spMkLst>
        </pc:spChg>
      </pc:sldChg>
      <pc:sldChg chg="modSp mod modClrScheme chgLayout">
        <pc:chgData name="Muppa Yasaswini" userId="b27f1dd036e8a845" providerId="Windows Live" clId="Web-{219E7502-1D93-40F4-BBB2-5B45BE4143D3}" dt="2025-08-21T07:15:01.477" v="6"/>
        <pc:sldMkLst>
          <pc:docMk/>
          <pc:sldMk cId="2355596905" sldId="360"/>
        </pc:sldMkLst>
        <pc:spChg chg="mod ord">
          <ac:chgData name="Muppa Yasaswini" userId="b27f1dd036e8a845" providerId="Windows Live" clId="Web-{219E7502-1D93-40F4-BBB2-5B45BE4143D3}" dt="2025-08-21T07:15:01.477" v="6"/>
          <ac:spMkLst>
            <pc:docMk/>
            <pc:sldMk cId="2355596905" sldId="360"/>
            <ac:spMk id="2" creationId="{9FC1381F-89C3-44BB-51CF-AD1CA1AEBF16}"/>
          </ac:spMkLst>
        </pc:spChg>
        <pc:spChg chg="mod ord">
          <ac:chgData name="Muppa Yasaswini" userId="b27f1dd036e8a845" providerId="Windows Live" clId="Web-{219E7502-1D93-40F4-BBB2-5B45BE4143D3}" dt="2025-08-21T07:15:01.477" v="6"/>
          <ac:spMkLst>
            <pc:docMk/>
            <pc:sldMk cId="2355596905" sldId="360"/>
            <ac:spMk id="3" creationId="{AD7FF169-EF2A-79FF-8CB0-80E3D0260123}"/>
          </ac:spMkLst>
        </pc:spChg>
        <pc:picChg chg="mod ord">
          <ac:chgData name="Muppa Yasaswini" userId="b27f1dd036e8a845" providerId="Windows Live" clId="Web-{219E7502-1D93-40F4-BBB2-5B45BE4143D3}" dt="2025-08-21T07:15:01.477" v="6"/>
          <ac:picMkLst>
            <pc:docMk/>
            <pc:sldMk cId="2355596905" sldId="360"/>
            <ac:picMk id="6" creationId="{374D399B-79FB-7E57-C9B4-DC20A3A1749E}"/>
          </ac:picMkLst>
        </pc:picChg>
        <pc:picChg chg="mod ord">
          <ac:chgData name="Muppa Yasaswini" userId="b27f1dd036e8a845" providerId="Windows Live" clId="Web-{219E7502-1D93-40F4-BBB2-5B45BE4143D3}" dt="2025-08-21T07:15:01.477" v="6"/>
          <ac:picMkLst>
            <pc:docMk/>
            <pc:sldMk cId="2355596905" sldId="360"/>
            <ac:picMk id="7" creationId="{D5466E2D-A532-7D92-773A-FE5CBBAAE78C}"/>
          </ac:picMkLst>
        </pc:picChg>
      </pc:sldChg>
      <pc:sldChg chg="modSp mod modClrScheme chgLayout">
        <pc:chgData name="Muppa Yasaswini" userId="b27f1dd036e8a845" providerId="Windows Live" clId="Web-{219E7502-1D93-40F4-BBB2-5B45BE4143D3}" dt="2025-08-21T07:15:01.477" v="6"/>
        <pc:sldMkLst>
          <pc:docMk/>
          <pc:sldMk cId="1645246580" sldId="361"/>
        </pc:sldMkLst>
        <pc:spChg chg="mod ord">
          <ac:chgData name="Muppa Yasaswini" userId="b27f1dd036e8a845" providerId="Windows Live" clId="Web-{219E7502-1D93-40F4-BBB2-5B45BE4143D3}" dt="2025-08-21T07:15:01.477" v="6"/>
          <ac:spMkLst>
            <pc:docMk/>
            <pc:sldMk cId="1645246580" sldId="361"/>
            <ac:spMk id="2" creationId="{38466BCF-9E2D-D130-B4AD-F14C3AE7FAF4}"/>
          </ac:spMkLst>
        </pc:spChg>
        <pc:spChg chg="mod ord">
          <ac:chgData name="Muppa Yasaswini" userId="b27f1dd036e8a845" providerId="Windows Live" clId="Web-{219E7502-1D93-40F4-BBB2-5B45BE4143D3}" dt="2025-08-21T07:15:01.477" v="6"/>
          <ac:spMkLst>
            <pc:docMk/>
            <pc:sldMk cId="1645246580" sldId="361"/>
            <ac:spMk id="3" creationId="{987B2313-A84E-99C1-329C-E2593D32A133}"/>
          </ac:spMkLst>
        </pc:spChg>
        <pc:spChg chg="mod ord">
          <ac:chgData name="Muppa Yasaswini" userId="b27f1dd036e8a845" providerId="Windows Live" clId="Web-{219E7502-1D93-40F4-BBB2-5B45BE4143D3}" dt="2025-08-21T07:15:01.477" v="6"/>
          <ac:spMkLst>
            <pc:docMk/>
            <pc:sldMk cId="1645246580" sldId="361"/>
            <ac:spMk id="4" creationId="{D7F806F0-9BC5-5CEC-DDAC-7437F6F8FE4A}"/>
          </ac:spMkLst>
        </pc:spChg>
        <pc:spChg chg="mod ord">
          <ac:chgData name="Muppa Yasaswini" userId="b27f1dd036e8a845" providerId="Windows Live" clId="Web-{219E7502-1D93-40F4-BBB2-5B45BE4143D3}" dt="2025-08-21T07:15:01.477" v="6"/>
          <ac:spMkLst>
            <pc:docMk/>
            <pc:sldMk cId="1645246580" sldId="361"/>
            <ac:spMk id="5" creationId="{DA627CEB-F559-9FD6-3255-FC451912A552}"/>
          </ac:spMkLst>
        </pc:spChg>
        <pc:spChg chg="mod ord">
          <ac:chgData name="Muppa Yasaswini" userId="b27f1dd036e8a845" providerId="Windows Live" clId="Web-{219E7502-1D93-40F4-BBB2-5B45BE4143D3}" dt="2025-08-21T07:15:01.477" v="6"/>
          <ac:spMkLst>
            <pc:docMk/>
            <pc:sldMk cId="1645246580" sldId="361"/>
            <ac:spMk id="6" creationId="{14527CF0-2244-3B30-0A00-7F2D0021FDC1}"/>
          </ac:spMkLst>
        </pc:spChg>
        <pc:spChg chg="mod ord">
          <ac:chgData name="Muppa Yasaswini" userId="b27f1dd036e8a845" providerId="Windows Live" clId="Web-{219E7502-1D93-40F4-BBB2-5B45BE4143D3}" dt="2025-08-21T07:15:01.477" v="6"/>
          <ac:spMkLst>
            <pc:docMk/>
            <pc:sldMk cId="1645246580" sldId="361"/>
            <ac:spMk id="7" creationId="{2915A343-3987-B3AD-F11E-F5C5D70EE904}"/>
          </ac:spMkLst>
        </pc:spChg>
        <pc:spChg chg="mod ord">
          <ac:chgData name="Muppa Yasaswini" userId="b27f1dd036e8a845" providerId="Windows Live" clId="Web-{219E7502-1D93-40F4-BBB2-5B45BE4143D3}" dt="2025-08-21T07:15:01.477" v="6"/>
          <ac:spMkLst>
            <pc:docMk/>
            <pc:sldMk cId="1645246580" sldId="361"/>
            <ac:spMk id="8" creationId="{6A31B9D2-D97A-FBCC-8B64-596FE22C2BDD}"/>
          </ac:spMkLst>
        </pc:spChg>
        <pc:spChg chg="mod ord">
          <ac:chgData name="Muppa Yasaswini" userId="b27f1dd036e8a845" providerId="Windows Live" clId="Web-{219E7502-1D93-40F4-BBB2-5B45BE4143D3}" dt="2025-08-21T07:15:01.477" v="6"/>
          <ac:spMkLst>
            <pc:docMk/>
            <pc:sldMk cId="1645246580" sldId="361"/>
            <ac:spMk id="9" creationId="{DEA7F3CC-7E78-549B-FB57-E415D09BFBDE}"/>
          </ac:spMkLst>
        </pc:spChg>
        <pc:spChg chg="mod ord">
          <ac:chgData name="Muppa Yasaswini" userId="b27f1dd036e8a845" providerId="Windows Live" clId="Web-{219E7502-1D93-40F4-BBB2-5B45BE4143D3}" dt="2025-08-21T07:15:01.477" v="6"/>
          <ac:spMkLst>
            <pc:docMk/>
            <pc:sldMk cId="1645246580" sldId="361"/>
            <ac:spMk id="10" creationId="{F52D51AC-BED4-6626-989D-111CA8B5CB59}"/>
          </ac:spMkLst>
        </pc:spChg>
      </pc:sldChg>
      <pc:sldChg chg="modSp mod modClrScheme chgLayout">
        <pc:chgData name="Muppa Yasaswini" userId="b27f1dd036e8a845" providerId="Windows Live" clId="Web-{219E7502-1D93-40F4-BBB2-5B45BE4143D3}" dt="2025-08-21T07:15:01.477" v="6"/>
        <pc:sldMkLst>
          <pc:docMk/>
          <pc:sldMk cId="2608057698" sldId="362"/>
        </pc:sldMkLst>
        <pc:spChg chg="mod ord">
          <ac:chgData name="Muppa Yasaswini" userId="b27f1dd036e8a845" providerId="Windows Live" clId="Web-{219E7502-1D93-40F4-BBB2-5B45BE4143D3}" dt="2025-08-21T07:15:01.477" v="6"/>
          <ac:spMkLst>
            <pc:docMk/>
            <pc:sldMk cId="2608057698" sldId="362"/>
            <ac:spMk id="2" creationId="{C9DAAC16-1680-FF21-C2BC-360AC1639391}"/>
          </ac:spMkLst>
        </pc:spChg>
        <pc:spChg chg="mod ord">
          <ac:chgData name="Muppa Yasaswini" userId="b27f1dd036e8a845" providerId="Windows Live" clId="Web-{219E7502-1D93-40F4-BBB2-5B45BE4143D3}" dt="2025-08-21T07:15:01.477" v="6"/>
          <ac:spMkLst>
            <pc:docMk/>
            <pc:sldMk cId="2608057698" sldId="362"/>
            <ac:spMk id="3" creationId="{DEB0C5F4-1C5F-1A3C-59E3-D079365E354B}"/>
          </ac:spMkLst>
        </pc:spChg>
        <pc:spChg chg="mod ord">
          <ac:chgData name="Muppa Yasaswini" userId="b27f1dd036e8a845" providerId="Windows Live" clId="Web-{219E7502-1D93-40F4-BBB2-5B45BE4143D3}" dt="2025-08-21T07:15:01.477" v="6"/>
          <ac:spMkLst>
            <pc:docMk/>
            <pc:sldMk cId="2608057698" sldId="362"/>
            <ac:spMk id="4" creationId="{F69C5DD4-7CF2-75DA-BCEE-665EEBED42C9}"/>
          </ac:spMkLst>
        </pc:spChg>
        <pc:spChg chg="mod ord">
          <ac:chgData name="Muppa Yasaswini" userId="b27f1dd036e8a845" providerId="Windows Live" clId="Web-{219E7502-1D93-40F4-BBB2-5B45BE4143D3}" dt="2025-08-21T07:15:01.477" v="6"/>
          <ac:spMkLst>
            <pc:docMk/>
            <pc:sldMk cId="2608057698" sldId="362"/>
            <ac:spMk id="5" creationId="{889A360A-15EA-768C-8EC4-8DB0E9E5770E}"/>
          </ac:spMkLst>
        </pc:spChg>
        <pc:spChg chg="mod ord">
          <ac:chgData name="Muppa Yasaswini" userId="b27f1dd036e8a845" providerId="Windows Live" clId="Web-{219E7502-1D93-40F4-BBB2-5B45BE4143D3}" dt="2025-08-21T07:15:01.477" v="6"/>
          <ac:spMkLst>
            <pc:docMk/>
            <pc:sldMk cId="2608057698" sldId="362"/>
            <ac:spMk id="6" creationId="{0E188BFF-F533-FC3D-1D05-66830CBEAA69}"/>
          </ac:spMkLst>
        </pc:spChg>
        <pc:spChg chg="mod ord">
          <ac:chgData name="Muppa Yasaswini" userId="b27f1dd036e8a845" providerId="Windows Live" clId="Web-{219E7502-1D93-40F4-BBB2-5B45BE4143D3}" dt="2025-08-21T07:15:01.477" v="6"/>
          <ac:spMkLst>
            <pc:docMk/>
            <pc:sldMk cId="2608057698" sldId="362"/>
            <ac:spMk id="7" creationId="{670CA9A0-C6AF-6E93-CF9D-CEA82FFCDC0A}"/>
          </ac:spMkLst>
        </pc:spChg>
        <pc:spChg chg="mod ord">
          <ac:chgData name="Muppa Yasaswini" userId="b27f1dd036e8a845" providerId="Windows Live" clId="Web-{219E7502-1D93-40F4-BBB2-5B45BE4143D3}" dt="2025-08-21T07:15:01.477" v="6"/>
          <ac:spMkLst>
            <pc:docMk/>
            <pc:sldMk cId="2608057698" sldId="362"/>
            <ac:spMk id="8" creationId="{2DC32471-7781-4618-4DDB-30D508C8FC38}"/>
          </ac:spMkLst>
        </pc:spChg>
      </pc:sldChg>
      <pc:sldChg chg="modSp mod modClrScheme chgLayout">
        <pc:chgData name="Muppa Yasaswini" userId="b27f1dd036e8a845" providerId="Windows Live" clId="Web-{219E7502-1D93-40F4-BBB2-5B45BE4143D3}" dt="2025-08-21T07:15:01.477" v="6"/>
        <pc:sldMkLst>
          <pc:docMk/>
          <pc:sldMk cId="4185550829" sldId="363"/>
        </pc:sldMkLst>
        <pc:spChg chg="mod ord">
          <ac:chgData name="Muppa Yasaswini" userId="b27f1dd036e8a845" providerId="Windows Live" clId="Web-{219E7502-1D93-40F4-BBB2-5B45BE4143D3}" dt="2025-08-21T07:15:01.477" v="6"/>
          <ac:spMkLst>
            <pc:docMk/>
            <pc:sldMk cId="4185550829" sldId="363"/>
            <ac:spMk id="2" creationId="{86B9F571-CDFA-E6DD-257F-092659E7B161}"/>
          </ac:spMkLst>
        </pc:spChg>
        <pc:spChg chg="mod ord">
          <ac:chgData name="Muppa Yasaswini" userId="b27f1dd036e8a845" providerId="Windows Live" clId="Web-{219E7502-1D93-40F4-BBB2-5B45BE4143D3}" dt="2025-08-21T07:15:01.477" v="6"/>
          <ac:spMkLst>
            <pc:docMk/>
            <pc:sldMk cId="4185550829" sldId="363"/>
            <ac:spMk id="3" creationId="{934B6501-8487-3043-1F6B-C6C58E2DBDA5}"/>
          </ac:spMkLst>
        </pc:spChg>
        <pc:spChg chg="mod ord">
          <ac:chgData name="Muppa Yasaswini" userId="b27f1dd036e8a845" providerId="Windows Live" clId="Web-{219E7502-1D93-40F4-BBB2-5B45BE4143D3}" dt="2025-08-21T07:15:01.477" v="6"/>
          <ac:spMkLst>
            <pc:docMk/>
            <pc:sldMk cId="4185550829" sldId="363"/>
            <ac:spMk id="4" creationId="{AFDB0780-9E92-65CB-53E1-AD8F4C3C2CBC}"/>
          </ac:spMkLst>
        </pc:spChg>
      </pc:sldChg>
      <pc:sldMasterChg chg="del delSldLayout">
        <pc:chgData name="Muppa Yasaswini" userId="b27f1dd036e8a845" providerId="Windows Live" clId="Web-{219E7502-1D93-40F4-BBB2-5B45BE4143D3}" dt="2025-08-21T07:13:42.068" v="0"/>
        <pc:sldMasterMkLst>
          <pc:docMk/>
          <pc:sldMasterMk cId="891090909" sldId="2147483771"/>
        </pc:sldMasterMkLst>
        <pc:sldLayoutChg chg="del">
          <pc:chgData name="Muppa Yasaswini" userId="b27f1dd036e8a845" providerId="Windows Live" clId="Web-{219E7502-1D93-40F4-BBB2-5B45BE4143D3}" dt="2025-08-21T07:13:42.068" v="0"/>
          <pc:sldLayoutMkLst>
            <pc:docMk/>
            <pc:sldMasterMk cId="891090909" sldId="2147483771"/>
            <pc:sldLayoutMk cId="4278683301" sldId="2147483772"/>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857380882" sldId="2147483773"/>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1206515005" sldId="2147483774"/>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481566626" sldId="2147483775"/>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343643279" sldId="2147483776"/>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1627335458" sldId="2147483777"/>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45051115" sldId="2147483778"/>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904670560" sldId="2147483779"/>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330377047" sldId="2147483780"/>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35932204" sldId="2147483781"/>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955455251" sldId="2147483782"/>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903015048" sldId="2147483783"/>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029538882" sldId="2147483784"/>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4080253081" sldId="2147483785"/>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1809676656" sldId="2147483786"/>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684981071" sldId="2147483787"/>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4180040769" sldId="2147483788"/>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931578897" sldId="2147483789"/>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895036080" sldId="2147483790"/>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985804988" sldId="2147483791"/>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1429591761" sldId="2147483792"/>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935223509" sldId="2147483793"/>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850610623" sldId="2147483794"/>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1711751075" sldId="2147483795"/>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159108352" sldId="2147483796"/>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4101537803" sldId="2147483797"/>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1841872096" sldId="2147483798"/>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492158153" sldId="2147483799"/>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3019576848" sldId="2147483800"/>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67251050" sldId="2147483801"/>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159238330" sldId="2147483802"/>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208227598" sldId="2147483803"/>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731909003" sldId="2147483804"/>
          </pc:sldLayoutMkLst>
        </pc:sldLayoutChg>
        <pc:sldLayoutChg chg="del">
          <pc:chgData name="Muppa Yasaswini" userId="b27f1dd036e8a845" providerId="Windows Live" clId="Web-{219E7502-1D93-40F4-BBB2-5B45BE4143D3}" dt="2025-08-21T07:13:42.068" v="0"/>
          <pc:sldLayoutMkLst>
            <pc:docMk/>
            <pc:sldMasterMk cId="891090909" sldId="2147483771"/>
            <pc:sldLayoutMk cId="2555440934" sldId="2147483805"/>
          </pc:sldLayoutMkLst>
        </pc:sldLayoutChg>
      </pc:sldMasterChg>
      <pc:sldMasterChg chg="add del addSldLayout delSldLayout modSldLayout">
        <pc:chgData name="Muppa Yasaswini" userId="b27f1dd036e8a845" providerId="Windows Live" clId="Web-{219E7502-1D93-40F4-BBB2-5B45BE4143D3}" dt="2025-08-21T07:14:06.632" v="1"/>
        <pc:sldMasterMkLst>
          <pc:docMk/>
          <pc:sldMasterMk cId="2469499978" sldId="2147483806"/>
        </pc:sldMasterMkLst>
        <pc:sldLayoutChg chg="add del mod replId">
          <pc:chgData name="Muppa Yasaswini" userId="b27f1dd036e8a845" providerId="Windows Live" clId="Web-{219E7502-1D93-40F4-BBB2-5B45BE4143D3}" dt="2025-08-21T07:14:06.632" v="1"/>
          <pc:sldLayoutMkLst>
            <pc:docMk/>
            <pc:sldMasterMk cId="2469499978" sldId="2147483806"/>
            <pc:sldLayoutMk cId="1674792545" sldId="2147483807"/>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123599014" sldId="2147483808"/>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87898118" sldId="2147483809"/>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953267636" sldId="2147483810"/>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865322060" sldId="2147483811"/>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000247617" sldId="2147483812"/>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91507790" sldId="2147483813"/>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4175863663" sldId="2147483814"/>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2332000900" sldId="2147483815"/>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071865506" sldId="2147483816"/>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44037779" sldId="2147483817"/>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357314333" sldId="2147483818"/>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2017500396" sldId="2147483819"/>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4048259891" sldId="2147483820"/>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4199762111" sldId="2147483821"/>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592598788" sldId="2147483822"/>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3553597920" sldId="2147483823"/>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646233041" sldId="2147483824"/>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316097484" sldId="2147483825"/>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3093977390" sldId="2147483826"/>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4256005513" sldId="2147483827"/>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2898570374" sldId="2147483828"/>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348447963" sldId="2147483829"/>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3748093935" sldId="2147483830"/>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893355559" sldId="2147483831"/>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3964848151" sldId="2147483832"/>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3188597870" sldId="2147483833"/>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680564728" sldId="2147483834"/>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666183268" sldId="2147483835"/>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349664310" sldId="2147483836"/>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2374546224" sldId="2147483837"/>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791187286" sldId="2147483838"/>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1183394346" sldId="2147483839"/>
          </pc:sldLayoutMkLst>
        </pc:sldLayoutChg>
        <pc:sldLayoutChg chg="add del mod replId">
          <pc:chgData name="Muppa Yasaswini" userId="b27f1dd036e8a845" providerId="Windows Live" clId="Web-{219E7502-1D93-40F4-BBB2-5B45BE4143D3}" dt="2025-08-21T07:14:06.632" v="1"/>
          <pc:sldLayoutMkLst>
            <pc:docMk/>
            <pc:sldMasterMk cId="2469499978" sldId="2147483806"/>
            <pc:sldLayoutMk cId="4177875724" sldId="2147483840"/>
          </pc:sldLayoutMkLst>
        </pc:sldLayoutChg>
      </pc:sldMasterChg>
      <pc:sldMasterChg chg="add del addSldLayout delSldLayout modSldLayout">
        <pc:chgData name="Muppa Yasaswini" userId="b27f1dd036e8a845" providerId="Windows Live" clId="Web-{219E7502-1D93-40F4-BBB2-5B45BE4143D3}" dt="2025-08-21T07:14:24.367" v="2"/>
        <pc:sldMasterMkLst>
          <pc:docMk/>
          <pc:sldMasterMk cId="161776679" sldId="2147483841"/>
        </pc:sldMasterMkLst>
        <pc:sldLayoutChg chg="add del mod replId">
          <pc:chgData name="Muppa Yasaswini" userId="b27f1dd036e8a845" providerId="Windows Live" clId="Web-{219E7502-1D93-40F4-BBB2-5B45BE4143D3}" dt="2025-08-21T07:14:24.367" v="2"/>
          <pc:sldLayoutMkLst>
            <pc:docMk/>
            <pc:sldMasterMk cId="161776679" sldId="2147483841"/>
            <pc:sldLayoutMk cId="1862425778" sldId="2147483842"/>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496254599" sldId="2147483843"/>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416903372" sldId="2147483844"/>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65824501" sldId="2147483845"/>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159839864" sldId="2147483846"/>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865402301" sldId="2147483847"/>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462521476" sldId="2147483848"/>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636434764" sldId="2147483849"/>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759849804" sldId="2147483850"/>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429741180" sldId="2147483851"/>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734648552" sldId="2147483852"/>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319640677" sldId="2147483853"/>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822706101" sldId="2147483854"/>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458106228" sldId="2147483855"/>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039659256" sldId="2147483856"/>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430728078" sldId="2147483857"/>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827877080" sldId="2147483858"/>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76351028" sldId="2147483859"/>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730686558" sldId="2147483860"/>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844186500" sldId="2147483861"/>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296500728" sldId="2147483862"/>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942205522" sldId="2147483863"/>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741290435" sldId="2147483864"/>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086073648" sldId="2147483865"/>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4264407892" sldId="2147483866"/>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161357621" sldId="2147483867"/>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883349801" sldId="2147483868"/>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393925128" sldId="2147483869"/>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299379001" sldId="2147483870"/>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178789673" sldId="2147483871"/>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861872549" sldId="2147483872"/>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282726696" sldId="2147483873"/>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1012131309" sldId="2147483874"/>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637334322" sldId="2147483875"/>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9044310" sldId="2147483876"/>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588514192" sldId="2147483877"/>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189421009" sldId="2147483878"/>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534007848" sldId="2147483879"/>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3324627868" sldId="2147483880"/>
          </pc:sldLayoutMkLst>
        </pc:sldLayoutChg>
        <pc:sldLayoutChg chg="add del mod replId">
          <pc:chgData name="Muppa Yasaswini" userId="b27f1dd036e8a845" providerId="Windows Live" clId="Web-{219E7502-1D93-40F4-BBB2-5B45BE4143D3}" dt="2025-08-21T07:14:24.367" v="2"/>
          <pc:sldLayoutMkLst>
            <pc:docMk/>
            <pc:sldMasterMk cId="161776679" sldId="2147483841"/>
            <pc:sldLayoutMk cId="258120630" sldId="2147483881"/>
          </pc:sldLayoutMkLst>
        </pc:sldLayoutChg>
      </pc:sldMasterChg>
      <pc:sldMasterChg chg="add del addSldLayout delSldLayout modSldLayout">
        <pc:chgData name="Muppa Yasaswini" userId="b27f1dd036e8a845" providerId="Windows Live" clId="Web-{219E7502-1D93-40F4-BBB2-5B45BE4143D3}" dt="2025-08-21T07:14:28.679" v="3"/>
        <pc:sldMasterMkLst>
          <pc:docMk/>
          <pc:sldMasterMk cId="3734364854" sldId="2147483882"/>
        </pc:sldMasterMkLst>
        <pc:sldLayoutChg chg="add del mod replId">
          <pc:chgData name="Muppa Yasaswini" userId="b27f1dd036e8a845" providerId="Windows Live" clId="Web-{219E7502-1D93-40F4-BBB2-5B45BE4143D3}" dt="2025-08-21T07:14:28.679" v="3"/>
          <pc:sldLayoutMkLst>
            <pc:docMk/>
            <pc:sldMasterMk cId="3734364854" sldId="2147483882"/>
            <pc:sldLayoutMk cId="1343612275" sldId="2147483883"/>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102457513" sldId="2147483884"/>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860115127" sldId="2147483885"/>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157128060" sldId="2147483886"/>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387828315" sldId="2147483887"/>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459710411" sldId="2147483888"/>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030502265" sldId="2147483889"/>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585960652" sldId="2147483890"/>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013311458" sldId="2147483891"/>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014646407" sldId="2147483892"/>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118585688" sldId="2147483893"/>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405693921" sldId="2147483894"/>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861307582" sldId="2147483895"/>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759088282" sldId="2147483896"/>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496991549" sldId="2147483897"/>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364718418" sldId="2147483898"/>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494524265" sldId="2147483899"/>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4979749" sldId="2147483900"/>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953276074" sldId="2147483901"/>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856136275" sldId="2147483902"/>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666690085" sldId="2147483903"/>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620741958" sldId="2147483904"/>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4265848752" sldId="2147483905"/>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550808368" sldId="2147483906"/>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851287321" sldId="2147483907"/>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39217117" sldId="2147483908"/>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737944456" sldId="2147483909"/>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011429482" sldId="2147483910"/>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00025298" sldId="2147483911"/>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041157369" sldId="2147483912"/>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4019606619" sldId="2147483913"/>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96694201" sldId="2147483914"/>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899563106" sldId="2147483915"/>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122451783" sldId="2147483916"/>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3495646416" sldId="2147483917"/>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333241971" sldId="2147483918"/>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2786205446" sldId="2147483919"/>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1875028841" sldId="2147483920"/>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453176164" sldId="2147483921"/>
          </pc:sldLayoutMkLst>
        </pc:sldLayoutChg>
        <pc:sldLayoutChg chg="add del mod replId">
          <pc:chgData name="Muppa Yasaswini" userId="b27f1dd036e8a845" providerId="Windows Live" clId="Web-{219E7502-1D93-40F4-BBB2-5B45BE4143D3}" dt="2025-08-21T07:14:28.679" v="3"/>
          <pc:sldLayoutMkLst>
            <pc:docMk/>
            <pc:sldMasterMk cId="3734364854" sldId="2147483882"/>
            <pc:sldLayoutMk cId="4224324992" sldId="2147483922"/>
          </pc:sldLayoutMkLst>
        </pc:sldLayoutChg>
      </pc:sldMasterChg>
      <pc:sldMasterChg chg="add del addSldLayout delSldLayout modSldLayout">
        <pc:chgData name="Muppa Yasaswini" userId="b27f1dd036e8a845" providerId="Windows Live" clId="Web-{219E7502-1D93-40F4-BBB2-5B45BE4143D3}" dt="2025-08-21T07:14:35.976" v="4"/>
        <pc:sldMasterMkLst>
          <pc:docMk/>
          <pc:sldMasterMk cId="2396943622" sldId="2147483923"/>
        </pc:sldMasterMkLst>
        <pc:sldLayoutChg chg="add del mod replId">
          <pc:chgData name="Muppa Yasaswini" userId="b27f1dd036e8a845" providerId="Windows Live" clId="Web-{219E7502-1D93-40F4-BBB2-5B45BE4143D3}" dt="2025-08-21T07:14:35.976" v="4"/>
          <pc:sldLayoutMkLst>
            <pc:docMk/>
            <pc:sldMasterMk cId="2396943622" sldId="2147483923"/>
            <pc:sldLayoutMk cId="3387191001" sldId="2147483924"/>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673394036" sldId="2147483925"/>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523478351" sldId="2147483926"/>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696790462" sldId="2147483927"/>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631998397" sldId="2147483928"/>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92174160" sldId="2147483929"/>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741076724" sldId="2147483930"/>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889561293" sldId="2147483931"/>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817230578" sldId="2147483932"/>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117183600" sldId="2147483933"/>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535606830" sldId="2147483934"/>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616845006" sldId="2147483935"/>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988120186" sldId="2147483936"/>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904096889" sldId="2147483937"/>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145818157" sldId="2147483938"/>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256145100" sldId="2147483939"/>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989847884" sldId="2147483940"/>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724654805" sldId="2147483941"/>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517713499" sldId="2147483942"/>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149440378" sldId="2147483943"/>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4093452910" sldId="2147483944"/>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684723336" sldId="2147483945"/>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679797502" sldId="2147483946"/>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592918438" sldId="2147483947"/>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480644161" sldId="2147483948"/>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464026972" sldId="2147483949"/>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739365686" sldId="2147483950"/>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73282987" sldId="2147483951"/>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722065406" sldId="2147483952"/>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614976995" sldId="2147483953"/>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928860886" sldId="2147483954"/>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2121438080" sldId="2147483955"/>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1991088194" sldId="2147483956"/>
          </pc:sldLayoutMkLst>
        </pc:sldLayoutChg>
        <pc:sldLayoutChg chg="add del mod replId">
          <pc:chgData name="Muppa Yasaswini" userId="b27f1dd036e8a845" providerId="Windows Live" clId="Web-{219E7502-1D93-40F4-BBB2-5B45BE4143D3}" dt="2025-08-21T07:14:35.976" v="4"/>
          <pc:sldLayoutMkLst>
            <pc:docMk/>
            <pc:sldMasterMk cId="2396943622" sldId="2147483923"/>
            <pc:sldLayoutMk cId="3855785491" sldId="2147483957"/>
          </pc:sldLayoutMkLst>
        </pc:sldLayoutChg>
      </pc:sldMasterChg>
      <pc:sldMasterChg chg="add del addSldLayout delSldLayout modSldLayout">
        <pc:chgData name="Muppa Yasaswini" userId="b27f1dd036e8a845" providerId="Windows Live" clId="Web-{219E7502-1D93-40F4-BBB2-5B45BE4143D3}" dt="2025-08-21T07:14:47.508" v="5"/>
        <pc:sldMasterMkLst>
          <pc:docMk/>
          <pc:sldMasterMk cId="613661866" sldId="2147483958"/>
        </pc:sldMasterMkLst>
        <pc:sldLayoutChg chg="add del mod replId">
          <pc:chgData name="Muppa Yasaswini" userId="b27f1dd036e8a845" providerId="Windows Live" clId="Web-{219E7502-1D93-40F4-BBB2-5B45BE4143D3}" dt="2025-08-21T07:14:47.508" v="5"/>
          <pc:sldLayoutMkLst>
            <pc:docMk/>
            <pc:sldMasterMk cId="613661866" sldId="2147483958"/>
            <pc:sldLayoutMk cId="981579100" sldId="2147483959"/>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336762691" sldId="2147483960"/>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595326700" sldId="2147483961"/>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004267817" sldId="2147483962"/>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67625110" sldId="2147483963"/>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967720076" sldId="2147483964"/>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861672272" sldId="2147483965"/>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00532933" sldId="2147483966"/>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997806339" sldId="2147483967"/>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020716132" sldId="2147483968"/>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826001432" sldId="2147483969"/>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793838525" sldId="2147483970"/>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58005" sldId="2147483971"/>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893609899" sldId="2147483972"/>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542743012" sldId="2147483973"/>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527146416" sldId="2147483974"/>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366557930" sldId="2147483975"/>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954642726" sldId="2147483976"/>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496939533" sldId="2147483977"/>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010662039" sldId="2147483978"/>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955278144" sldId="2147483979"/>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070034382" sldId="2147483980"/>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180627183" sldId="2147483981"/>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938679769" sldId="2147483982"/>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382354299" sldId="2147483983"/>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59186768" sldId="2147483984"/>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600246095" sldId="2147483985"/>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125098263" sldId="2147483986"/>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434013766" sldId="2147483987"/>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491745930" sldId="2147483988"/>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479224112" sldId="2147483989"/>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114605089" sldId="2147483990"/>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999926436" sldId="2147483991"/>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132892766" sldId="2147483992"/>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567515086" sldId="2147483993"/>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3977529435" sldId="2147483994"/>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523501076" sldId="2147483995"/>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2474793368" sldId="2147483996"/>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1448795462" sldId="2147483997"/>
          </pc:sldLayoutMkLst>
        </pc:sldLayoutChg>
        <pc:sldLayoutChg chg="add del mod replId">
          <pc:chgData name="Muppa Yasaswini" userId="b27f1dd036e8a845" providerId="Windows Live" clId="Web-{219E7502-1D93-40F4-BBB2-5B45BE4143D3}" dt="2025-08-21T07:14:47.508" v="5"/>
          <pc:sldLayoutMkLst>
            <pc:docMk/>
            <pc:sldMasterMk cId="613661866" sldId="2147483958"/>
            <pc:sldLayoutMk cId="402346562" sldId="2147483998"/>
          </pc:sldLayoutMkLst>
        </pc:sldLayoutChg>
      </pc:sldMasterChg>
      <pc:sldMasterChg chg="add del addSldLayout delSldLayout modSldLayout">
        <pc:chgData name="Muppa Yasaswini" userId="b27f1dd036e8a845" providerId="Windows Live" clId="Web-{219E7502-1D93-40F4-BBB2-5B45BE4143D3}" dt="2025-08-21T07:15:01.477" v="6"/>
        <pc:sldMasterMkLst>
          <pc:docMk/>
          <pc:sldMasterMk cId="420830408" sldId="2147483999"/>
        </pc:sldMasterMkLst>
        <pc:sldLayoutChg chg="add del mod replId">
          <pc:chgData name="Muppa Yasaswini" userId="b27f1dd036e8a845" providerId="Windows Live" clId="Web-{219E7502-1D93-40F4-BBB2-5B45BE4143D3}" dt="2025-08-21T07:15:01.477" v="6"/>
          <pc:sldLayoutMkLst>
            <pc:docMk/>
            <pc:sldMasterMk cId="420830408" sldId="2147483999"/>
            <pc:sldLayoutMk cId="4114089646" sldId="2147484000"/>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520206236" sldId="2147484001"/>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978751481" sldId="2147484002"/>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4097190462" sldId="2147484003"/>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886472489" sldId="2147484004"/>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563478199" sldId="2147484005"/>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383824487" sldId="2147484006"/>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1165483029" sldId="2147484007"/>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1473657929" sldId="2147484008"/>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4122390131" sldId="2147484009"/>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930010003" sldId="2147484010"/>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709694981" sldId="2147484011"/>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344165212" sldId="2147484012"/>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593081126" sldId="2147484013"/>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972003657" sldId="2147484014"/>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538823691" sldId="2147484015"/>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677897376" sldId="2147484016"/>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523730157" sldId="2147484017"/>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958033890" sldId="2147484018"/>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603246374" sldId="2147484019"/>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543984092" sldId="2147484020"/>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613322658" sldId="2147484021"/>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696135136" sldId="2147484022"/>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958284744" sldId="2147484023"/>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452770291" sldId="2147484024"/>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4277439313" sldId="2147484025"/>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4254447573" sldId="2147484026"/>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4070605247" sldId="2147484027"/>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419455650" sldId="2147484028"/>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3407657184" sldId="2147484029"/>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584268263" sldId="2147484030"/>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937762418" sldId="2147484031"/>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1040434290" sldId="2147484032"/>
          </pc:sldLayoutMkLst>
        </pc:sldLayoutChg>
        <pc:sldLayoutChg chg="add del mod replId">
          <pc:chgData name="Muppa Yasaswini" userId="b27f1dd036e8a845" providerId="Windows Live" clId="Web-{219E7502-1D93-40F4-BBB2-5B45BE4143D3}" dt="2025-08-21T07:15:01.477" v="6"/>
          <pc:sldLayoutMkLst>
            <pc:docMk/>
            <pc:sldMasterMk cId="420830408" sldId="2147483999"/>
            <pc:sldLayoutMk cId="2857228911" sldId="2147484033"/>
          </pc:sldLayoutMkLst>
        </pc:sldLayoutChg>
      </pc:sldMasterChg>
      <pc:sldMasterChg chg="add addSldLayout modSldLayout">
        <pc:chgData name="Muppa Yasaswini" userId="b27f1dd036e8a845" providerId="Windows Live" clId="Web-{219E7502-1D93-40F4-BBB2-5B45BE4143D3}" dt="2025-08-21T07:15:01.477" v="6"/>
        <pc:sldMasterMkLst>
          <pc:docMk/>
          <pc:sldMasterMk cId="480666460" sldId="2147484034"/>
        </pc:sldMasterMkLst>
        <pc:sldLayoutChg chg="add mod replId">
          <pc:chgData name="Muppa Yasaswini" userId="b27f1dd036e8a845" providerId="Windows Live" clId="Web-{219E7502-1D93-40F4-BBB2-5B45BE4143D3}" dt="2025-08-21T07:15:01.477" v="6"/>
          <pc:sldLayoutMkLst>
            <pc:docMk/>
            <pc:sldMasterMk cId="480666460" sldId="2147484034"/>
            <pc:sldLayoutMk cId="1233978193" sldId="2147484035"/>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952694737" sldId="2147484036"/>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4171722728" sldId="2147484037"/>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999736734" sldId="2147484038"/>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074201303" sldId="2147484039"/>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630324526" sldId="2147484040"/>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253799754" sldId="2147484041"/>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669088578" sldId="2147484042"/>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550874176" sldId="2147484043"/>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702388258" sldId="2147484044"/>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113938274" sldId="2147484045"/>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580118829" sldId="2147484046"/>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394677643" sldId="2147484047"/>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4087512268" sldId="2147484048"/>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706747203" sldId="2147484049"/>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559516489" sldId="2147484050"/>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759930798" sldId="2147484051"/>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749801885" sldId="2147484052"/>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977511821" sldId="2147484053"/>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369162836" sldId="2147484054"/>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206596768" sldId="2147484055"/>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653864334" sldId="2147484056"/>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840555276" sldId="2147484057"/>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62893029" sldId="2147484058"/>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870693687" sldId="2147484059"/>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796488164" sldId="2147484060"/>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780264514" sldId="2147484061"/>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936979002" sldId="2147484062"/>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11906330" sldId="2147484063"/>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636590750" sldId="2147484064"/>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580459618" sldId="2147484065"/>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011500847" sldId="2147484066"/>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457437337" sldId="2147484067"/>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35871037" sldId="2147484068"/>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911542925" sldId="2147484069"/>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851776363" sldId="2147484070"/>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2094428455" sldId="2147484071"/>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469994023" sldId="2147484072"/>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650251602" sldId="2147484073"/>
          </pc:sldLayoutMkLst>
        </pc:sldLayoutChg>
        <pc:sldLayoutChg chg="add mod replId">
          <pc:chgData name="Muppa Yasaswini" userId="b27f1dd036e8a845" providerId="Windows Live" clId="Web-{219E7502-1D93-40F4-BBB2-5B45BE4143D3}" dt="2025-08-21T07:15:01.477" v="6"/>
          <pc:sldLayoutMkLst>
            <pc:docMk/>
            <pc:sldMasterMk cId="480666460" sldId="2147484034"/>
            <pc:sldLayoutMk cId="1007743400" sldId="214748407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8/22/2025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8/22/2025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301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6072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46768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9485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45143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7175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4553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76559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6661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4" name="TextBox 14">
            <a:extLst>
              <a:ext uri="{FF2B5EF4-FFF2-40B4-BE49-F238E27FC236}">
                <a16:creationId xmlns:a16="http://schemas.microsoft.com/office/drawing/2014/main" id="{DE6CD9B1-3C13-91D7-0B35-7210DDF15012}"/>
              </a:ext>
              <a:ext uri="{C183D7F6-B498-43B3-948B-1728B52AA6E4}">
                <adec:decorative xmlns:adec="http://schemas.microsoft.com/office/drawing/2017/decorative" val="1"/>
              </a:ext>
            </a:extLst>
          </p:cNvPr>
          <p:cNvSpPr txBox="1"/>
          <p:nvPr userDrawn="1"/>
        </p:nvSpPr>
        <p:spPr>
          <a:xfrm flipH="1">
            <a:off x="10575273" y="3608134"/>
            <a:ext cx="1153853" cy="2619992"/>
          </a:xfrm>
          <a:prstGeom prst="rect">
            <a:avLst/>
          </a:prstGeom>
          <a:solidFill>
            <a:schemeClr val="accent3">
              <a:lumMod val="90000"/>
            </a:schemeClr>
          </a:solidFill>
        </p:spPr>
        <p:txBody>
          <a:bodyPr lIns="33867" tIns="33867" rIns="33867" bIns="33867" rtlCol="0" anchor="ctr"/>
          <a:lstStyle/>
          <a:p>
            <a:pPr algn="ctr">
              <a:lnSpc>
                <a:spcPts val="1759"/>
              </a:lnSpc>
            </a:pPr>
            <a:endParaRPr sz="800"/>
          </a:p>
        </p:txBody>
      </p:sp>
      <p:sp>
        <p:nvSpPr>
          <p:cNvPr id="15" name="Freeform: Shape 14">
            <a:extLst>
              <a:ext uri="{FF2B5EF4-FFF2-40B4-BE49-F238E27FC236}">
                <a16:creationId xmlns:a16="http://schemas.microsoft.com/office/drawing/2014/main" id="{3877E0A5-0331-62CB-180E-E34D972B9ABE}"/>
              </a:ext>
              <a:ext uri="{C183D7F6-B498-43B3-948B-1728B52AA6E4}">
                <adec:decorative xmlns:adec="http://schemas.microsoft.com/office/drawing/2017/decorative" val="1"/>
              </a:ext>
            </a:extLst>
          </p:cNvPr>
          <p:cNvSpPr/>
          <p:nvPr userDrawn="1"/>
        </p:nvSpPr>
        <p:spPr>
          <a:xfrm rot="16200000">
            <a:off x="10575273" y="2459359"/>
            <a:ext cx="1153853" cy="115385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Freeform: Shape 16">
            <a:extLst>
              <a:ext uri="{FF2B5EF4-FFF2-40B4-BE49-F238E27FC236}">
                <a16:creationId xmlns:a16="http://schemas.microsoft.com/office/drawing/2014/main" id="{A28D47C3-6DEC-ACF5-0DD4-112B3DBDC5A1}"/>
              </a:ext>
              <a:ext uri="{C183D7F6-B498-43B3-948B-1728B52AA6E4}">
                <adec:decorative xmlns:adec="http://schemas.microsoft.com/office/drawing/2017/decorative" val="1"/>
              </a:ext>
            </a:extLst>
          </p:cNvPr>
          <p:cNvSpPr/>
          <p:nvPr userDrawn="1"/>
        </p:nvSpPr>
        <p:spPr>
          <a:xfrm>
            <a:off x="0" y="-7990"/>
            <a:ext cx="715963" cy="810083"/>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ight Triangle 15">
            <a:extLst>
              <a:ext uri="{FF2B5EF4-FFF2-40B4-BE49-F238E27FC236}">
                <a16:creationId xmlns:a16="http://schemas.microsoft.com/office/drawing/2014/main" id="{F16C5736-7338-CB71-59DF-910D5C4F2309}"/>
              </a:ext>
              <a:ext uri="{C183D7F6-B498-43B3-948B-1728B52AA6E4}">
                <adec:decorative xmlns:adec="http://schemas.microsoft.com/office/drawing/2017/decorative" val="1"/>
              </a:ext>
            </a:extLst>
          </p:cNvPr>
          <p:cNvSpPr/>
          <p:nvPr userDrawn="1"/>
        </p:nvSpPr>
        <p:spPr>
          <a:xfrm rot="10800000">
            <a:off x="9665022" y="787177"/>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4">
            <a:extLst>
              <a:ext uri="{FF2B5EF4-FFF2-40B4-BE49-F238E27FC236}">
                <a16:creationId xmlns:a16="http://schemas.microsoft.com/office/drawing/2014/main" id="{279ECC79-3B65-3DCB-5284-DA9AB0B5EE65}"/>
              </a:ext>
              <a:ext uri="{C183D7F6-B498-43B3-948B-1728B52AA6E4}">
                <adec:decorative xmlns:adec="http://schemas.microsoft.com/office/drawing/2017/decorative" val="1"/>
              </a:ext>
            </a:extLst>
          </p:cNvPr>
          <p:cNvSpPr txBox="1"/>
          <p:nvPr userDrawn="1"/>
        </p:nvSpPr>
        <p:spPr>
          <a:xfrm flipH="1">
            <a:off x="7008523" y="787177"/>
            <a:ext cx="1351722" cy="910252"/>
          </a:xfrm>
          <a:prstGeom prst="rect">
            <a:avLst/>
          </a:prstGeom>
          <a:solidFill>
            <a:schemeClr val="accent3"/>
          </a:solidFill>
        </p:spPr>
        <p:txBody>
          <a:bodyPr lIns="33867" tIns="33867" rIns="33867" bIns="33867" rtlCol="0" anchor="ctr"/>
          <a:lstStyle/>
          <a:p>
            <a:pPr algn="ctr">
              <a:lnSpc>
                <a:spcPts val="1759"/>
              </a:lnSpc>
            </a:pPr>
            <a:endParaRPr sz="800"/>
          </a:p>
        </p:txBody>
      </p:sp>
      <p:sp>
        <p:nvSpPr>
          <p:cNvPr id="14" name="Right Triangle 15">
            <a:extLst>
              <a:ext uri="{FF2B5EF4-FFF2-40B4-BE49-F238E27FC236}">
                <a16:creationId xmlns:a16="http://schemas.microsoft.com/office/drawing/2014/main" id="{734F53B5-B93F-DC84-C12D-B6CB414D6B08}"/>
              </a:ext>
              <a:ext uri="{C183D7F6-B498-43B3-948B-1728B52AA6E4}">
                <adec:decorative xmlns:adec="http://schemas.microsoft.com/office/drawing/2017/decorative" val="1"/>
              </a:ext>
            </a:extLst>
          </p:cNvPr>
          <p:cNvSpPr/>
          <p:nvPr userDrawn="1"/>
        </p:nvSpPr>
        <p:spPr>
          <a:xfrm rot="10800000">
            <a:off x="7008525" y="5417794"/>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833CD137-451F-ADC5-EAAA-9B11E1A2C88C}"/>
              </a:ext>
              <a:ext uri="{C183D7F6-B498-43B3-948B-1728B52AA6E4}">
                <adec:decorative xmlns:adec="http://schemas.microsoft.com/office/drawing/2017/decorative" val="1"/>
              </a:ext>
            </a:extLst>
          </p:cNvPr>
          <p:cNvSpPr/>
          <p:nvPr userDrawn="1"/>
        </p:nvSpPr>
        <p:spPr>
          <a:xfrm>
            <a:off x="8360245" y="786125"/>
            <a:ext cx="910253" cy="91025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462867" y="624839"/>
            <a:ext cx="5328920" cy="3979951"/>
          </a:xfrm>
          <a:prstGeom prst="rect">
            <a:avLst/>
          </a:prstGeom>
        </p:spPr>
        <p:txBody>
          <a:bodyPr anchor="b">
            <a:normAutofit/>
          </a:bodyPr>
          <a:lstStyle>
            <a:lvl1pPr algn="l">
              <a:defRPr sz="5400">
                <a:solidFill>
                  <a:schemeClr val="accent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62867" y="4731335"/>
            <a:ext cx="5328919" cy="1184585"/>
          </a:xfrm>
          <a:prstGeom prst="rect">
            <a:avLst/>
          </a:prstGeom>
        </p:spPr>
        <p:txBody>
          <a:bodyPr anchor="t">
            <a:normAutofit/>
          </a:bodyPr>
          <a:lstStyle>
            <a:lvl1pPr marL="0" indent="0" algn="l">
              <a:buNone/>
              <a:tabLst>
                <a:tab pos="628650" algn="l"/>
              </a:tabLst>
              <a:defRPr sz="24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4">
            <a:extLst>
              <a:ext uri="{FF2B5EF4-FFF2-40B4-BE49-F238E27FC236}">
                <a16:creationId xmlns:a16="http://schemas.microsoft.com/office/drawing/2014/main" id="{47976631-804A-BD0F-F7AD-6B27B01A59F8}"/>
              </a:ext>
            </a:extLst>
          </p:cNvPr>
          <p:cNvSpPr>
            <a:spLocks noGrp="1"/>
          </p:cNvSpPr>
          <p:nvPr>
            <p:ph type="body" sz="quarter" idx="27" hasCustomPrompt="1"/>
          </p:nvPr>
        </p:nvSpPr>
        <p:spPr>
          <a:xfrm>
            <a:off x="462867" y="6024833"/>
            <a:ext cx="2401888" cy="303213"/>
          </a:xfrm>
        </p:spPr>
        <p:txBody>
          <a:bodyPr>
            <a:normAutofit/>
          </a:bodyPr>
          <a:lstStyle>
            <a:lvl1pPr algn="l">
              <a:defRPr sz="1600">
                <a:solidFill>
                  <a:schemeClr val="bg1"/>
                </a:solidFill>
              </a:defRPr>
            </a:lvl1pPr>
          </a:lstStyle>
          <a:p>
            <a:pPr lvl="0"/>
            <a:r>
              <a:rPr lang="en-US" altLang="zh-CN"/>
              <a:t>Presenter Name</a:t>
            </a:r>
            <a:endParaRPr lang="zh-CN" altLang="en-US"/>
          </a:p>
        </p:txBody>
      </p:sp>
      <p:sp>
        <p:nvSpPr>
          <p:cNvPr id="11" name="Picture Placeholder 10">
            <a:extLst>
              <a:ext uri="{FF2B5EF4-FFF2-40B4-BE49-F238E27FC236}">
                <a16:creationId xmlns:a16="http://schemas.microsoft.com/office/drawing/2014/main" id="{B24A208E-BD69-BB12-21B8-DA405B501FA8}"/>
              </a:ext>
              <a:ext uri="{C183D7F6-B498-43B3-948B-1728B52AA6E4}">
                <adec:decorative xmlns:adec="http://schemas.microsoft.com/office/drawing/2017/decorative" val="0"/>
              </a:ext>
            </a:extLst>
          </p:cNvPr>
          <p:cNvSpPr>
            <a:spLocks noGrp="1"/>
          </p:cNvSpPr>
          <p:nvPr>
            <p:ph type="pic" sz="quarter" idx="13"/>
          </p:nvPr>
        </p:nvSpPr>
        <p:spPr>
          <a:xfrm>
            <a:off x="7008523" y="1696135"/>
            <a:ext cx="3568330" cy="3721659"/>
          </a:xfrm>
          <a:prstGeom prst="rect">
            <a:avLst/>
          </a:prstGeom>
          <a:noFill/>
        </p:spPr>
        <p:txBody>
          <a:bodyPr/>
          <a:lstStyle/>
          <a:p>
            <a:endParaRPr lang="en-US"/>
          </a:p>
        </p:txBody>
      </p:sp>
      <p:sp>
        <p:nvSpPr>
          <p:cNvPr id="26" name="Picture Placeholder">
            <a:extLst>
              <a:ext uri="{FF2B5EF4-FFF2-40B4-BE49-F238E27FC236}">
                <a16:creationId xmlns:a16="http://schemas.microsoft.com/office/drawing/2014/main" id="{906F6FE7-7F47-E595-A1C0-07AD40CD4CF0}"/>
              </a:ext>
              <a:ext uri="{C183D7F6-B498-43B3-948B-1728B52AA6E4}">
                <adec:decorative xmlns:adec="http://schemas.microsoft.com/office/drawing/2017/decorative" val="0"/>
              </a:ext>
            </a:extLst>
          </p:cNvPr>
          <p:cNvSpPr>
            <a:spLocks noGrp="1"/>
          </p:cNvSpPr>
          <p:nvPr>
            <p:ph type="pic" sz="quarter" idx="21"/>
          </p:nvPr>
        </p:nvSpPr>
        <p:spPr>
          <a:xfrm>
            <a:off x="9682517" y="4186590"/>
            <a:ext cx="2046616" cy="2046616"/>
          </a:xfrm>
          <a:prstGeom prst="ellipse">
            <a:avLst/>
          </a:prstGeom>
          <a:noFill/>
        </p:spPr>
        <p:txBody>
          <a:bodyPr/>
          <a:lstStyle/>
          <a:p>
            <a:endParaRPr lang="zh-CN" altLang="en-US"/>
          </a:p>
        </p:txBody>
      </p:sp>
      <p:sp>
        <p:nvSpPr>
          <p:cNvPr id="4" name="Date Placeholder 3">
            <a:extLst>
              <a:ext uri="{FF2B5EF4-FFF2-40B4-BE49-F238E27FC236}">
                <a16:creationId xmlns:a16="http://schemas.microsoft.com/office/drawing/2014/main" id="{AED57422-AA76-28CC-A312-829FF90355D3}"/>
              </a:ext>
            </a:extLst>
          </p:cNvPr>
          <p:cNvSpPr>
            <a:spLocks noGrp="1"/>
          </p:cNvSpPr>
          <p:nvPr>
            <p:ph type="dt" sz="half" idx="22"/>
          </p:nvPr>
        </p:nvSpPr>
        <p:spPr>
          <a:xfrm>
            <a:off x="657225" y="6400800"/>
            <a:ext cx="2743200" cy="266700"/>
          </a:xfrm>
          <a:prstGeom prst="rect">
            <a:avLst/>
          </a:prstGeom>
        </p:spPr>
        <p:txBody>
          <a:bodyPr/>
          <a:lstStyle>
            <a:lvl1pPr>
              <a:defRPr>
                <a:solidFill>
                  <a:schemeClr val="bg1"/>
                </a:solidFill>
              </a:defRPr>
            </a:lvl1pPr>
          </a:lstStyle>
          <a:p>
            <a:r>
              <a:rPr lang="en-US" altLang="zh-CN"/>
              <a:t>03/12/2025</a:t>
            </a:r>
          </a:p>
        </p:txBody>
      </p:sp>
      <p:sp>
        <p:nvSpPr>
          <p:cNvPr id="5" name="Footer Placeholder 4">
            <a:extLst>
              <a:ext uri="{FF2B5EF4-FFF2-40B4-BE49-F238E27FC236}">
                <a16:creationId xmlns:a16="http://schemas.microsoft.com/office/drawing/2014/main" id="{B84E990E-C531-8B14-201F-17A7ECA8B9F8}"/>
              </a:ext>
            </a:extLst>
          </p:cNvPr>
          <p:cNvSpPr>
            <a:spLocks noGrp="1"/>
          </p:cNvSpPr>
          <p:nvPr>
            <p:ph type="ftr" sz="quarter" idx="23"/>
          </p:nvPr>
        </p:nvSpPr>
        <p:spPr>
          <a:xfrm>
            <a:off x="3800475" y="6400800"/>
            <a:ext cx="3657600" cy="266700"/>
          </a:xfrm>
        </p:spPr>
        <p:txBody>
          <a:bodyPr/>
          <a:lstStyle>
            <a:lvl1pPr>
              <a:defRPr>
                <a:solidFill>
                  <a:schemeClr val="bg1"/>
                </a:solidFill>
              </a:defRPr>
            </a:lvl1pPr>
          </a:lstStyle>
          <a:p>
            <a:r>
              <a:rPr lang="en-US"/>
              <a:t>Sample Footer Text</a:t>
            </a:r>
          </a:p>
        </p:txBody>
      </p:sp>
      <p:sp>
        <p:nvSpPr>
          <p:cNvPr id="6" name="Slide Number Placeholder 5">
            <a:extLst>
              <a:ext uri="{FF2B5EF4-FFF2-40B4-BE49-F238E27FC236}">
                <a16:creationId xmlns:a16="http://schemas.microsoft.com/office/drawing/2014/main" id="{3E47C8B8-A43B-EAD6-9ADB-9E71EDF0ED97}"/>
              </a:ext>
            </a:extLst>
          </p:cNvPr>
          <p:cNvSpPr>
            <a:spLocks noGrp="1"/>
          </p:cNvSpPr>
          <p:nvPr>
            <p:ph type="sldNum" sz="half" idx="24"/>
          </p:nvPr>
        </p:nvSpPr>
        <p:spPr>
          <a:xfrm>
            <a:off x="7858125" y="6400800"/>
            <a:ext cx="3657600" cy="266700"/>
          </a:xfrm>
          <a:prstGeom prst="rect">
            <a:avLst/>
          </a:prstGeom>
        </p:spPr>
        <p:txBody>
          <a:bodyPr/>
          <a:lstStyle>
            <a:lvl1pPr>
              <a:defRPr>
                <a:solidFill>
                  <a:schemeClr val="bg1"/>
                </a:solidFill>
              </a:defRPr>
            </a:lvl1p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9496635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7 items ">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5E82FC51-1DCE-FEF0-0E76-4A5CF7292889}"/>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8" name="Freeform: Shape 6">
            <a:extLst>
              <a:ext uri="{FF2B5EF4-FFF2-40B4-BE49-F238E27FC236}">
                <a16:creationId xmlns:a16="http://schemas.microsoft.com/office/drawing/2014/main" id="{A9FFABEB-FB9A-B26B-2F46-59C0E669A0AB}"/>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0" name="Freeform: Shape">
            <a:extLst>
              <a:ext uri="{FF2B5EF4-FFF2-40B4-BE49-F238E27FC236}">
                <a16:creationId xmlns:a16="http://schemas.microsoft.com/office/drawing/2014/main" id="{ABB04F56-D4FC-37BC-4A8D-8EAFC7B95959}"/>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itle 1">
            <a:extLst>
              <a:ext uri="{FF2B5EF4-FFF2-40B4-BE49-F238E27FC236}">
                <a16:creationId xmlns:a16="http://schemas.microsoft.com/office/drawing/2014/main" id="{08B6BC41-003F-5073-8A9F-46389F55C717}"/>
              </a:ext>
            </a:extLst>
          </p:cNvPr>
          <p:cNvSpPr>
            <a:spLocks noGrp="1"/>
          </p:cNvSpPr>
          <p:nvPr>
            <p:ph type="title" hasCustomPrompt="1"/>
          </p:nvPr>
        </p:nvSpPr>
        <p:spPr>
          <a:xfrm>
            <a:off x="4960165" y="299828"/>
            <a:ext cx="6757536" cy="1651082"/>
          </a:xfrm>
          <a:prstGeom prst="rect">
            <a:avLst/>
          </a:prstGeom>
        </p:spPr>
        <p:txBody>
          <a:bodyPr anchor="ctr">
            <a:noAutofit/>
          </a:bodyPr>
          <a:lstStyle>
            <a:lvl1pPr>
              <a:defRPr sz="3600"/>
            </a:lvl1pPr>
          </a:lstStyle>
          <a:p>
            <a:r>
              <a:rPr lang="en-US" altLang="zh-CN"/>
              <a:t>Click to edit Master title style</a:t>
            </a:r>
            <a:endParaRPr lang="en-US"/>
          </a:p>
        </p:txBody>
      </p:sp>
      <p:sp>
        <p:nvSpPr>
          <p:cNvPr id="27" name="Picture Placeholder 26">
            <a:extLst>
              <a:ext uri="{FF2B5EF4-FFF2-40B4-BE49-F238E27FC236}">
                <a16:creationId xmlns:a16="http://schemas.microsoft.com/office/drawing/2014/main" id="{3B80D779-0EDD-E20A-FF16-90A0493BA3B7}"/>
              </a:ext>
            </a:extLst>
          </p:cNvPr>
          <p:cNvSpPr>
            <a:spLocks noGrp="1"/>
          </p:cNvSpPr>
          <p:nvPr>
            <p:ph type="pic" sz="quarter" idx="17"/>
          </p:nvPr>
        </p:nvSpPr>
        <p:spPr>
          <a:xfrm>
            <a:off x="844000" y="831780"/>
            <a:ext cx="3765550" cy="5194300"/>
          </a:xfrm>
          <a:prstGeom prst="rect">
            <a:avLst/>
          </a:prstGeom>
        </p:spPr>
        <p:txBody>
          <a:bodyPr/>
          <a:lstStyle/>
          <a:p>
            <a:endParaRPr lang="zh-CN" altLang="en-US"/>
          </a:p>
        </p:txBody>
      </p:sp>
      <p:sp>
        <p:nvSpPr>
          <p:cNvPr id="33" name="Text Placeholder 31">
            <a:extLst>
              <a:ext uri="{FF2B5EF4-FFF2-40B4-BE49-F238E27FC236}">
                <a16:creationId xmlns:a16="http://schemas.microsoft.com/office/drawing/2014/main" id="{3471DD26-72BA-4DE6-809B-57A97061187F}"/>
              </a:ext>
            </a:extLst>
          </p:cNvPr>
          <p:cNvSpPr>
            <a:spLocks noGrp="1"/>
          </p:cNvSpPr>
          <p:nvPr>
            <p:ph type="body" sz="quarter" idx="19" hasCustomPrompt="1"/>
          </p:nvPr>
        </p:nvSpPr>
        <p:spPr>
          <a:xfrm>
            <a:off x="4960165" y="2090366"/>
            <a:ext cx="373835" cy="927100"/>
          </a:xfrm>
          <a:prstGeom prst="rect">
            <a:avLst/>
          </a:prstGeom>
        </p:spPr>
        <p:txBody>
          <a:bodyPr/>
          <a:lstStyle>
            <a:lvl1pPr marL="0" indent="0">
              <a:buNone/>
              <a:defRPr b="1">
                <a:latin typeface="+mj-lt"/>
              </a:defRPr>
            </a:lvl1pPr>
          </a:lstStyle>
          <a:p>
            <a:pPr lvl="0"/>
            <a:r>
              <a:rPr lang="en-US" altLang="zh-CN"/>
              <a:t>01</a:t>
            </a:r>
            <a:endParaRPr lang="zh-CN" altLang="en-US"/>
          </a:p>
        </p:txBody>
      </p:sp>
      <p:sp>
        <p:nvSpPr>
          <p:cNvPr id="32" name="Text Placeholder 31">
            <a:extLst>
              <a:ext uri="{FF2B5EF4-FFF2-40B4-BE49-F238E27FC236}">
                <a16:creationId xmlns:a16="http://schemas.microsoft.com/office/drawing/2014/main" id="{B4F1D455-2D31-F487-D32A-8C3DD7AC1688}"/>
              </a:ext>
            </a:extLst>
          </p:cNvPr>
          <p:cNvSpPr>
            <a:spLocks noGrp="1"/>
          </p:cNvSpPr>
          <p:nvPr>
            <p:ph type="body" sz="quarter" idx="18"/>
          </p:nvPr>
        </p:nvSpPr>
        <p:spPr>
          <a:xfrm>
            <a:off x="5383983" y="2090365"/>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1" name="Text Placeholder 31">
            <a:extLst>
              <a:ext uri="{FF2B5EF4-FFF2-40B4-BE49-F238E27FC236}">
                <a16:creationId xmlns:a16="http://schemas.microsoft.com/office/drawing/2014/main" id="{444E9B0D-660E-5E81-039C-B1C066D8DBE2}"/>
              </a:ext>
            </a:extLst>
          </p:cNvPr>
          <p:cNvSpPr>
            <a:spLocks noGrp="1"/>
          </p:cNvSpPr>
          <p:nvPr>
            <p:ph type="body" sz="quarter" idx="21" hasCustomPrompt="1"/>
          </p:nvPr>
        </p:nvSpPr>
        <p:spPr>
          <a:xfrm>
            <a:off x="4960165" y="3156925"/>
            <a:ext cx="373835" cy="927100"/>
          </a:xfrm>
          <a:prstGeom prst="rect">
            <a:avLst/>
          </a:prstGeom>
        </p:spPr>
        <p:txBody>
          <a:bodyPr/>
          <a:lstStyle>
            <a:lvl1pPr marL="0" indent="0">
              <a:buNone/>
              <a:defRPr b="1">
                <a:latin typeface="+mj-lt"/>
              </a:defRPr>
            </a:lvl1pPr>
          </a:lstStyle>
          <a:p>
            <a:pPr lvl="0"/>
            <a:r>
              <a:rPr lang="en-US" altLang="zh-CN"/>
              <a:t>02</a:t>
            </a:r>
            <a:endParaRPr lang="zh-CN" altLang="en-US"/>
          </a:p>
        </p:txBody>
      </p:sp>
      <p:sp>
        <p:nvSpPr>
          <p:cNvPr id="40" name="Text Placeholder 31">
            <a:extLst>
              <a:ext uri="{FF2B5EF4-FFF2-40B4-BE49-F238E27FC236}">
                <a16:creationId xmlns:a16="http://schemas.microsoft.com/office/drawing/2014/main" id="{743383F4-76CB-515E-5F19-CEAB4FBE6612}"/>
              </a:ext>
            </a:extLst>
          </p:cNvPr>
          <p:cNvSpPr>
            <a:spLocks noGrp="1"/>
          </p:cNvSpPr>
          <p:nvPr>
            <p:ph type="body" sz="quarter" idx="20"/>
          </p:nvPr>
        </p:nvSpPr>
        <p:spPr>
          <a:xfrm>
            <a:off x="5383983" y="3156924"/>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3" name="Text Placeholder 31">
            <a:extLst>
              <a:ext uri="{FF2B5EF4-FFF2-40B4-BE49-F238E27FC236}">
                <a16:creationId xmlns:a16="http://schemas.microsoft.com/office/drawing/2014/main" id="{9450BF16-B771-DE2A-3166-A829A9F04535}"/>
              </a:ext>
            </a:extLst>
          </p:cNvPr>
          <p:cNvSpPr>
            <a:spLocks noGrp="1"/>
          </p:cNvSpPr>
          <p:nvPr>
            <p:ph type="body" sz="quarter" idx="23" hasCustomPrompt="1"/>
          </p:nvPr>
        </p:nvSpPr>
        <p:spPr>
          <a:xfrm>
            <a:off x="4960165" y="4223484"/>
            <a:ext cx="373835" cy="927100"/>
          </a:xfrm>
          <a:prstGeom prst="rect">
            <a:avLst/>
          </a:prstGeom>
        </p:spPr>
        <p:txBody>
          <a:bodyPr/>
          <a:lstStyle>
            <a:lvl1pPr marL="0" indent="0">
              <a:buNone/>
              <a:defRPr b="1">
                <a:latin typeface="+mj-lt"/>
              </a:defRPr>
            </a:lvl1pPr>
          </a:lstStyle>
          <a:p>
            <a:pPr lvl="0"/>
            <a:r>
              <a:rPr lang="en-US" altLang="zh-CN"/>
              <a:t>03</a:t>
            </a:r>
            <a:endParaRPr lang="zh-CN" altLang="en-US"/>
          </a:p>
        </p:txBody>
      </p:sp>
      <p:sp>
        <p:nvSpPr>
          <p:cNvPr id="42" name="Text Placeholder 31">
            <a:extLst>
              <a:ext uri="{FF2B5EF4-FFF2-40B4-BE49-F238E27FC236}">
                <a16:creationId xmlns:a16="http://schemas.microsoft.com/office/drawing/2014/main" id="{929A263F-5BBB-02F3-E7F5-8E5341C5F917}"/>
              </a:ext>
            </a:extLst>
          </p:cNvPr>
          <p:cNvSpPr>
            <a:spLocks noGrp="1"/>
          </p:cNvSpPr>
          <p:nvPr>
            <p:ph type="body" sz="quarter" idx="22"/>
          </p:nvPr>
        </p:nvSpPr>
        <p:spPr>
          <a:xfrm>
            <a:off x="5383983" y="4223483"/>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7" name="Text Placeholder 31">
            <a:extLst>
              <a:ext uri="{FF2B5EF4-FFF2-40B4-BE49-F238E27FC236}">
                <a16:creationId xmlns:a16="http://schemas.microsoft.com/office/drawing/2014/main" id="{353D6AB3-9721-494D-7B10-3A2133411479}"/>
              </a:ext>
            </a:extLst>
          </p:cNvPr>
          <p:cNvSpPr>
            <a:spLocks noGrp="1"/>
          </p:cNvSpPr>
          <p:nvPr>
            <p:ph type="body" sz="quarter" idx="25" hasCustomPrompt="1"/>
          </p:nvPr>
        </p:nvSpPr>
        <p:spPr>
          <a:xfrm>
            <a:off x="4960165" y="5286341"/>
            <a:ext cx="373835" cy="927100"/>
          </a:xfrm>
          <a:prstGeom prst="rect">
            <a:avLst/>
          </a:prstGeom>
        </p:spPr>
        <p:txBody>
          <a:bodyPr/>
          <a:lstStyle>
            <a:lvl1pPr marL="0" indent="0">
              <a:buNone/>
              <a:defRPr b="1">
                <a:latin typeface="+mj-lt"/>
              </a:defRPr>
            </a:lvl1pPr>
          </a:lstStyle>
          <a:p>
            <a:pPr lvl="0"/>
            <a:r>
              <a:rPr lang="en-US" altLang="zh-CN"/>
              <a:t>04</a:t>
            </a:r>
            <a:endParaRPr lang="zh-CN" altLang="en-US"/>
          </a:p>
        </p:txBody>
      </p:sp>
      <p:sp>
        <p:nvSpPr>
          <p:cNvPr id="46" name="Text Placeholder 31">
            <a:extLst>
              <a:ext uri="{FF2B5EF4-FFF2-40B4-BE49-F238E27FC236}">
                <a16:creationId xmlns:a16="http://schemas.microsoft.com/office/drawing/2014/main" id="{39663CA6-B6B3-52D5-500D-DC9A4FFC78BB}"/>
              </a:ext>
            </a:extLst>
          </p:cNvPr>
          <p:cNvSpPr>
            <a:spLocks noGrp="1"/>
          </p:cNvSpPr>
          <p:nvPr>
            <p:ph type="body" sz="quarter" idx="24"/>
          </p:nvPr>
        </p:nvSpPr>
        <p:spPr>
          <a:xfrm>
            <a:off x="5383983" y="5286340"/>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9" name="Text Placeholder 31">
            <a:extLst>
              <a:ext uri="{FF2B5EF4-FFF2-40B4-BE49-F238E27FC236}">
                <a16:creationId xmlns:a16="http://schemas.microsoft.com/office/drawing/2014/main" id="{7DE93FA1-D65F-0D07-E2D1-7947FC057A9D}"/>
              </a:ext>
            </a:extLst>
          </p:cNvPr>
          <p:cNvSpPr>
            <a:spLocks noGrp="1"/>
          </p:cNvSpPr>
          <p:nvPr>
            <p:ph type="body" sz="quarter" idx="27" hasCustomPrompt="1"/>
          </p:nvPr>
        </p:nvSpPr>
        <p:spPr>
          <a:xfrm>
            <a:off x="8568815" y="2090366"/>
            <a:ext cx="373835" cy="927100"/>
          </a:xfrm>
          <a:prstGeom prst="rect">
            <a:avLst/>
          </a:prstGeom>
        </p:spPr>
        <p:txBody>
          <a:bodyPr/>
          <a:lstStyle>
            <a:lvl1pPr marL="0" indent="0">
              <a:buNone/>
              <a:defRPr b="1">
                <a:latin typeface="+mj-lt"/>
              </a:defRPr>
            </a:lvl1pPr>
          </a:lstStyle>
          <a:p>
            <a:pPr lvl="0"/>
            <a:r>
              <a:rPr lang="en-US" altLang="zh-CN"/>
              <a:t>05</a:t>
            </a:r>
            <a:endParaRPr lang="zh-CN" altLang="en-US"/>
          </a:p>
        </p:txBody>
      </p:sp>
      <p:sp>
        <p:nvSpPr>
          <p:cNvPr id="48" name="Text Placeholder 31">
            <a:extLst>
              <a:ext uri="{FF2B5EF4-FFF2-40B4-BE49-F238E27FC236}">
                <a16:creationId xmlns:a16="http://schemas.microsoft.com/office/drawing/2014/main" id="{F8BE6A83-0A68-659D-7198-FAA093242E86}"/>
              </a:ext>
            </a:extLst>
          </p:cNvPr>
          <p:cNvSpPr>
            <a:spLocks noGrp="1"/>
          </p:cNvSpPr>
          <p:nvPr>
            <p:ph type="body" sz="quarter" idx="26"/>
          </p:nvPr>
        </p:nvSpPr>
        <p:spPr>
          <a:xfrm>
            <a:off x="8992633" y="2090365"/>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51" name="Text Placeholder 31">
            <a:extLst>
              <a:ext uri="{FF2B5EF4-FFF2-40B4-BE49-F238E27FC236}">
                <a16:creationId xmlns:a16="http://schemas.microsoft.com/office/drawing/2014/main" id="{39254CDD-A36B-00EE-565C-1E798195EF81}"/>
              </a:ext>
            </a:extLst>
          </p:cNvPr>
          <p:cNvSpPr>
            <a:spLocks noGrp="1"/>
          </p:cNvSpPr>
          <p:nvPr>
            <p:ph type="body" sz="quarter" idx="29" hasCustomPrompt="1"/>
          </p:nvPr>
        </p:nvSpPr>
        <p:spPr>
          <a:xfrm>
            <a:off x="8568815" y="3156925"/>
            <a:ext cx="373835" cy="927100"/>
          </a:xfrm>
          <a:prstGeom prst="rect">
            <a:avLst/>
          </a:prstGeom>
        </p:spPr>
        <p:txBody>
          <a:bodyPr/>
          <a:lstStyle>
            <a:lvl1pPr marL="0" indent="0">
              <a:buNone/>
              <a:defRPr b="1">
                <a:latin typeface="+mj-lt"/>
              </a:defRPr>
            </a:lvl1pPr>
          </a:lstStyle>
          <a:p>
            <a:pPr lvl="0"/>
            <a:r>
              <a:rPr lang="en-US" altLang="zh-CN"/>
              <a:t>06</a:t>
            </a:r>
            <a:endParaRPr lang="zh-CN" altLang="en-US"/>
          </a:p>
        </p:txBody>
      </p:sp>
      <p:sp>
        <p:nvSpPr>
          <p:cNvPr id="50" name="Text Placeholder 31">
            <a:extLst>
              <a:ext uri="{FF2B5EF4-FFF2-40B4-BE49-F238E27FC236}">
                <a16:creationId xmlns:a16="http://schemas.microsoft.com/office/drawing/2014/main" id="{6EF46F87-B099-5D0E-1157-89F5B9E2E727}"/>
              </a:ext>
            </a:extLst>
          </p:cNvPr>
          <p:cNvSpPr>
            <a:spLocks noGrp="1"/>
          </p:cNvSpPr>
          <p:nvPr>
            <p:ph type="body" sz="quarter" idx="28"/>
          </p:nvPr>
        </p:nvSpPr>
        <p:spPr>
          <a:xfrm>
            <a:off x="8992633" y="3156924"/>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53" name="Text Placeholder 31">
            <a:extLst>
              <a:ext uri="{FF2B5EF4-FFF2-40B4-BE49-F238E27FC236}">
                <a16:creationId xmlns:a16="http://schemas.microsoft.com/office/drawing/2014/main" id="{6AE05A6C-4664-CBD3-1CA4-6E8DE994AEBB}"/>
              </a:ext>
            </a:extLst>
          </p:cNvPr>
          <p:cNvSpPr>
            <a:spLocks noGrp="1"/>
          </p:cNvSpPr>
          <p:nvPr>
            <p:ph type="body" sz="quarter" idx="31" hasCustomPrompt="1"/>
          </p:nvPr>
        </p:nvSpPr>
        <p:spPr>
          <a:xfrm>
            <a:off x="8568815" y="4223484"/>
            <a:ext cx="373835" cy="927100"/>
          </a:xfrm>
          <a:prstGeom prst="rect">
            <a:avLst/>
          </a:prstGeom>
        </p:spPr>
        <p:txBody>
          <a:bodyPr/>
          <a:lstStyle>
            <a:lvl1pPr marL="0" indent="0">
              <a:buNone/>
              <a:defRPr b="1">
                <a:latin typeface="+mj-lt"/>
              </a:defRPr>
            </a:lvl1pPr>
          </a:lstStyle>
          <a:p>
            <a:pPr lvl="0"/>
            <a:r>
              <a:rPr lang="en-US" altLang="zh-CN"/>
              <a:t>07</a:t>
            </a:r>
            <a:endParaRPr lang="zh-CN" altLang="en-US"/>
          </a:p>
        </p:txBody>
      </p:sp>
      <p:sp>
        <p:nvSpPr>
          <p:cNvPr id="52" name="Text Placeholder 31">
            <a:extLst>
              <a:ext uri="{FF2B5EF4-FFF2-40B4-BE49-F238E27FC236}">
                <a16:creationId xmlns:a16="http://schemas.microsoft.com/office/drawing/2014/main" id="{1F752960-111B-A2A5-D0AE-30A754086C08}"/>
              </a:ext>
            </a:extLst>
          </p:cNvPr>
          <p:cNvSpPr>
            <a:spLocks noGrp="1"/>
          </p:cNvSpPr>
          <p:nvPr>
            <p:ph type="body" sz="quarter" idx="30"/>
          </p:nvPr>
        </p:nvSpPr>
        <p:spPr>
          <a:xfrm>
            <a:off x="8992633" y="4223483"/>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6" name="Date Placeholder 5">
            <a:extLst>
              <a:ext uri="{FF2B5EF4-FFF2-40B4-BE49-F238E27FC236}">
                <a16:creationId xmlns:a16="http://schemas.microsoft.com/office/drawing/2014/main" id="{D498B023-288E-5EC9-1940-4036A38EE817}"/>
              </a:ext>
            </a:extLst>
          </p:cNvPr>
          <p:cNvSpPr>
            <a:spLocks noGrp="1"/>
          </p:cNvSpPr>
          <p:nvPr>
            <p:ph type="dt" sz="half" idx="14"/>
          </p:nvPr>
        </p:nvSpPr>
        <p:spPr>
          <a:xfrm>
            <a:off x="657225" y="6400800"/>
            <a:ext cx="2743200" cy="266700"/>
          </a:xfrm>
          <a:prstGeom prst="rect">
            <a:avLst/>
          </a:prstGeom>
        </p:spPr>
        <p:txBody>
          <a:bodyPr/>
          <a:lstStyle/>
          <a:p>
            <a:r>
              <a:rPr lang="en-US" altLang="zh-CN"/>
              <a:t>03/12/2025</a:t>
            </a:r>
          </a:p>
        </p:txBody>
      </p:sp>
      <p:sp>
        <p:nvSpPr>
          <p:cNvPr id="11" name="Footer Placeholder 10">
            <a:extLst>
              <a:ext uri="{FF2B5EF4-FFF2-40B4-BE49-F238E27FC236}">
                <a16:creationId xmlns:a16="http://schemas.microsoft.com/office/drawing/2014/main" id="{7C0F29BF-C8A7-F7F6-BD42-795E1AC69409}"/>
              </a:ext>
            </a:extLst>
          </p:cNvPr>
          <p:cNvSpPr>
            <a:spLocks noGrp="1"/>
          </p:cNvSpPr>
          <p:nvPr>
            <p:ph type="ftr" sz="quarter" idx="15"/>
          </p:nvPr>
        </p:nvSpPr>
        <p:spPr>
          <a:xfrm>
            <a:off x="3800475" y="6400800"/>
            <a:ext cx="3657600" cy="266700"/>
          </a:xfrm>
        </p:spPr>
        <p:txBody>
          <a:bodyPr/>
          <a:lstStyle/>
          <a:p>
            <a:r>
              <a:rPr lang="en-US"/>
              <a:t>Sample Footer Text</a:t>
            </a:r>
          </a:p>
        </p:txBody>
      </p:sp>
      <p:sp>
        <p:nvSpPr>
          <p:cNvPr id="12" name="Slide Number Placeholder 11">
            <a:extLst>
              <a:ext uri="{FF2B5EF4-FFF2-40B4-BE49-F238E27FC236}">
                <a16:creationId xmlns:a16="http://schemas.microsoft.com/office/drawing/2014/main" id="{7A477470-5251-95E3-E518-826E94FB61D2}"/>
              </a:ext>
            </a:extLst>
          </p:cNvPr>
          <p:cNvSpPr>
            <a:spLocks noGrp="1"/>
          </p:cNvSpPr>
          <p:nvPr>
            <p:ph type="sldNum" sz="half" idx="16"/>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03770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5246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4CF8F0-0086-A532-B3E4-168E346604B2}"/>
              </a:ext>
            </a:extLst>
          </p:cNvPr>
          <p:cNvSpPr>
            <a:spLocks noGrp="1"/>
          </p:cNvSpPr>
          <p:nvPr>
            <p:ph type="title" hasCustomPrompt="1"/>
          </p:nvPr>
        </p:nvSpPr>
        <p:spPr>
          <a:xfrm>
            <a:off x="6324600" y="624838"/>
            <a:ext cx="4953001" cy="4052821"/>
          </a:xfrm>
          <a:prstGeom prst="rect">
            <a:avLst/>
          </a:prstGeom>
        </p:spPr>
        <p:txBody>
          <a:bodyPr anchor="b" anchorCtr="0">
            <a:noAutofit/>
          </a:bodyPr>
          <a:lstStyle>
            <a:lvl1pPr>
              <a:defRPr sz="5400">
                <a:solidFill>
                  <a:schemeClr val="accent2"/>
                </a:solidFill>
              </a:defRPr>
            </a:lvl1pPr>
          </a:lstStyle>
          <a:p>
            <a:r>
              <a:rPr lang="en-US" altLang="zh-CN"/>
              <a:t>Click to edit Master title style</a:t>
            </a:r>
            <a:endParaRPr lang="zh-CN" altLang="en-US"/>
          </a:p>
        </p:txBody>
      </p:sp>
      <p:sp>
        <p:nvSpPr>
          <p:cNvPr id="11" name="Subtitle 2">
            <a:extLst>
              <a:ext uri="{FF2B5EF4-FFF2-40B4-BE49-F238E27FC236}">
                <a16:creationId xmlns:a16="http://schemas.microsoft.com/office/drawing/2014/main" id="{EFBD0E3D-9C53-6464-1D1B-030AAA02833D}"/>
              </a:ext>
            </a:extLst>
          </p:cNvPr>
          <p:cNvSpPr>
            <a:spLocks noGrp="1"/>
          </p:cNvSpPr>
          <p:nvPr>
            <p:ph type="subTitle" idx="1" hasCustomPrompt="1"/>
          </p:nvPr>
        </p:nvSpPr>
        <p:spPr>
          <a:xfrm>
            <a:off x="6324600" y="4874612"/>
            <a:ext cx="4953001" cy="1271654"/>
          </a:xfrm>
          <a:prstGeom prst="rect">
            <a:avLst/>
          </a:prstGeom>
        </p:spPr>
        <p:txBody>
          <a:bodyPr>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10" name="Chart Placeholder">
            <a:extLst>
              <a:ext uri="{FF2B5EF4-FFF2-40B4-BE49-F238E27FC236}">
                <a16:creationId xmlns:a16="http://schemas.microsoft.com/office/drawing/2014/main" id="{9E5BF179-C4FB-6849-327F-FA6680541C1E}"/>
              </a:ext>
              <a:ext uri="{C183D7F6-B498-43B3-948B-1728B52AA6E4}">
                <adec:decorative xmlns:adec="http://schemas.microsoft.com/office/drawing/2017/decorative" val="0"/>
              </a:ext>
            </a:extLst>
          </p:cNvPr>
          <p:cNvSpPr>
            <a:spLocks noGrp="1"/>
          </p:cNvSpPr>
          <p:nvPr>
            <p:ph type="pic" sz="quarter" idx="20"/>
          </p:nvPr>
        </p:nvSpPr>
        <p:spPr>
          <a:xfrm>
            <a:off x="914399" y="1304924"/>
            <a:ext cx="2265982" cy="2263334"/>
          </a:xfrm>
          <a:custGeom>
            <a:avLst/>
            <a:gdLst>
              <a:gd name="connsiteX0" fmla="*/ 0 w 2265982"/>
              <a:gd name="connsiteY0" fmla="*/ 0 h 2263334"/>
              <a:gd name="connsiteX1" fmla="*/ 2265363 w 2265982"/>
              <a:gd name="connsiteY1" fmla="*/ 0 h 2263334"/>
              <a:gd name="connsiteX2" fmla="*/ 2265363 w 2265982"/>
              <a:gd name="connsiteY2" fmla="*/ 1601 h 2263334"/>
              <a:gd name="connsiteX3" fmla="*/ 2265982 w 2265982"/>
              <a:gd name="connsiteY3" fmla="*/ 1601 h 2263334"/>
              <a:gd name="connsiteX4" fmla="*/ 2265982 w 2265982"/>
              <a:gd name="connsiteY4" fmla="*/ 2263334 h 2263334"/>
              <a:gd name="connsiteX5" fmla="*/ 0 w 2265982"/>
              <a:gd name="connsiteY5" fmla="*/ 2263334 h 2263334"/>
              <a:gd name="connsiteX6" fmla="*/ 0 w 2265982"/>
              <a:gd name="connsiteY6" fmla="*/ 2239963 h 2263334"/>
              <a:gd name="connsiteX7" fmla="*/ 0 w 2265982"/>
              <a:gd name="connsiteY7" fmla="*/ 1601 h 226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5982" h="2263334">
                <a:moveTo>
                  <a:pt x="0" y="0"/>
                </a:moveTo>
                <a:lnTo>
                  <a:pt x="2265363" y="0"/>
                </a:lnTo>
                <a:lnTo>
                  <a:pt x="2265363" y="1601"/>
                </a:lnTo>
                <a:lnTo>
                  <a:pt x="2265982" y="1601"/>
                </a:lnTo>
                <a:lnTo>
                  <a:pt x="2265982" y="2263334"/>
                </a:lnTo>
                <a:lnTo>
                  <a:pt x="0" y="2263334"/>
                </a:lnTo>
                <a:lnTo>
                  <a:pt x="0" y="2239963"/>
                </a:lnTo>
                <a:lnTo>
                  <a:pt x="0" y="1601"/>
                </a:lnTo>
                <a:close/>
              </a:path>
            </a:pathLst>
          </a:custGeom>
          <a:noFill/>
        </p:spPr>
        <p:txBody>
          <a:bodyPr wrap="square">
            <a:noAutofit/>
          </a:bodyPr>
          <a:lstStyle>
            <a:lvl1pPr>
              <a:defRPr>
                <a:solidFill>
                  <a:schemeClr val="bg1"/>
                </a:solidFill>
              </a:defRPr>
            </a:lvl1pPr>
          </a:lstStyle>
          <a:p>
            <a:endParaRPr lang="zh-CN" altLang="en-US"/>
          </a:p>
        </p:txBody>
      </p:sp>
      <p:sp>
        <p:nvSpPr>
          <p:cNvPr id="7" name="Chart Placeholder">
            <a:extLst>
              <a:ext uri="{FF2B5EF4-FFF2-40B4-BE49-F238E27FC236}">
                <a16:creationId xmlns:a16="http://schemas.microsoft.com/office/drawing/2014/main" id="{B48038FB-11B4-9D9D-128D-B64489D61DB1}"/>
              </a:ext>
              <a:ext uri="{C183D7F6-B498-43B3-948B-1728B52AA6E4}">
                <adec:decorative xmlns:adec="http://schemas.microsoft.com/office/drawing/2017/decorative" val="0"/>
              </a:ext>
            </a:extLst>
          </p:cNvPr>
          <p:cNvSpPr>
            <a:spLocks noGrp="1"/>
          </p:cNvSpPr>
          <p:nvPr>
            <p:ph type="pic" sz="quarter" idx="19"/>
          </p:nvPr>
        </p:nvSpPr>
        <p:spPr>
          <a:xfrm>
            <a:off x="3179763" y="2274585"/>
            <a:ext cx="2695883" cy="3413678"/>
          </a:xfrm>
          <a:custGeom>
            <a:avLst/>
            <a:gdLst>
              <a:gd name="connsiteX0" fmla="*/ 1083 w 2695883"/>
              <a:gd name="connsiteY0" fmla="*/ 0 h 3413678"/>
              <a:gd name="connsiteX1" fmla="*/ 2695883 w 2695883"/>
              <a:gd name="connsiteY1" fmla="*/ 0 h 3413678"/>
              <a:gd name="connsiteX2" fmla="*/ 2695883 w 2695883"/>
              <a:gd name="connsiteY2" fmla="*/ 3413678 h 3413678"/>
              <a:gd name="connsiteX3" fmla="*/ 1083 w 2695883"/>
              <a:gd name="connsiteY3" fmla="*/ 3413678 h 3413678"/>
              <a:gd name="connsiteX4" fmla="*/ 1083 w 2695883"/>
              <a:gd name="connsiteY4" fmla="*/ 3402315 h 3413678"/>
              <a:gd name="connsiteX5" fmla="*/ 0 w 2695883"/>
              <a:gd name="connsiteY5" fmla="*/ 3402315 h 3413678"/>
              <a:gd name="connsiteX6" fmla="*/ 0 w 2695883"/>
              <a:gd name="connsiteY6" fmla="*/ 303 h 3413678"/>
              <a:gd name="connsiteX7" fmla="*/ 1083 w 2695883"/>
              <a:gd name="connsiteY7" fmla="*/ 303 h 34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5883" h="3413678">
                <a:moveTo>
                  <a:pt x="1083" y="0"/>
                </a:moveTo>
                <a:lnTo>
                  <a:pt x="2695883" y="0"/>
                </a:lnTo>
                <a:lnTo>
                  <a:pt x="2695883" y="3413678"/>
                </a:lnTo>
                <a:lnTo>
                  <a:pt x="1083" y="3413678"/>
                </a:lnTo>
                <a:lnTo>
                  <a:pt x="1083" y="3402315"/>
                </a:lnTo>
                <a:lnTo>
                  <a:pt x="0" y="3402315"/>
                </a:lnTo>
                <a:lnTo>
                  <a:pt x="0" y="303"/>
                </a:lnTo>
                <a:lnTo>
                  <a:pt x="1083" y="303"/>
                </a:lnTo>
                <a:close/>
              </a:path>
            </a:pathLst>
          </a:custGeom>
          <a:noFill/>
        </p:spPr>
        <p:txBody>
          <a:bodyPr wrap="square">
            <a:noAutofit/>
          </a:bodyPr>
          <a:lstStyle>
            <a:lvl1pPr>
              <a:defRPr>
                <a:solidFill>
                  <a:schemeClr val="bg1"/>
                </a:solidFill>
              </a:defRPr>
            </a:lvl1pPr>
          </a:lstStyle>
          <a:p>
            <a:endParaRPr lang="zh-CN" altLang="en-US"/>
          </a:p>
        </p:txBody>
      </p:sp>
      <p:sp>
        <p:nvSpPr>
          <p:cNvPr id="2" name="Date Placeholder 1">
            <a:extLst>
              <a:ext uri="{FF2B5EF4-FFF2-40B4-BE49-F238E27FC236}">
                <a16:creationId xmlns:a16="http://schemas.microsoft.com/office/drawing/2014/main" id="{E55B6BD4-BA63-7549-0A90-CED396DDBBAD}"/>
              </a:ext>
            </a:extLst>
          </p:cNvPr>
          <p:cNvSpPr>
            <a:spLocks noGrp="1"/>
          </p:cNvSpPr>
          <p:nvPr>
            <p:ph type="dt" sz="half" idx="21"/>
          </p:nvPr>
        </p:nvSpPr>
        <p:spPr>
          <a:xfrm>
            <a:off x="657225" y="6400800"/>
            <a:ext cx="2743200" cy="266700"/>
          </a:xfrm>
          <a:prstGeom prst="rect">
            <a:avLst/>
          </a:prstGeom>
        </p:spPr>
        <p:txBody>
          <a:bodyPr/>
          <a:lstStyle>
            <a:lvl1pPr>
              <a:defRPr>
                <a:solidFill>
                  <a:schemeClr val="bg1"/>
                </a:solidFill>
              </a:defRPr>
            </a:lvl1pPr>
          </a:lstStyle>
          <a:p>
            <a:r>
              <a:rPr lang="en-US" altLang="zh-CN"/>
              <a:t>03/12/2025</a:t>
            </a:r>
          </a:p>
        </p:txBody>
      </p:sp>
      <p:sp>
        <p:nvSpPr>
          <p:cNvPr id="8" name="Footer Placeholder 7">
            <a:extLst>
              <a:ext uri="{FF2B5EF4-FFF2-40B4-BE49-F238E27FC236}">
                <a16:creationId xmlns:a16="http://schemas.microsoft.com/office/drawing/2014/main" id="{621353F3-66AE-39A0-ADBB-1F9FFCF73319}"/>
              </a:ext>
            </a:extLst>
          </p:cNvPr>
          <p:cNvSpPr>
            <a:spLocks noGrp="1"/>
          </p:cNvSpPr>
          <p:nvPr>
            <p:ph type="ftr" sz="quarter" idx="22"/>
          </p:nvPr>
        </p:nvSpPr>
        <p:spPr>
          <a:xfrm>
            <a:off x="3800475" y="6400800"/>
            <a:ext cx="3657600" cy="266700"/>
          </a:xfrm>
        </p:spPr>
        <p:txBody>
          <a:bodyPr/>
          <a:lstStyle>
            <a:lvl1pPr>
              <a:defRPr>
                <a:solidFill>
                  <a:schemeClr val="bg1"/>
                </a:solidFill>
              </a:defRPr>
            </a:lvl1pPr>
          </a:lstStyle>
          <a:p>
            <a:r>
              <a:rPr lang="en-US"/>
              <a:t>Sample Footer Text</a:t>
            </a:r>
          </a:p>
        </p:txBody>
      </p:sp>
      <p:sp>
        <p:nvSpPr>
          <p:cNvPr id="9" name="Slide Number Placeholder 8">
            <a:extLst>
              <a:ext uri="{FF2B5EF4-FFF2-40B4-BE49-F238E27FC236}">
                <a16:creationId xmlns:a16="http://schemas.microsoft.com/office/drawing/2014/main" id="{8275C48F-B696-0D4B-1C6A-A4FCC57E326A}"/>
              </a:ext>
            </a:extLst>
          </p:cNvPr>
          <p:cNvSpPr>
            <a:spLocks noGrp="1"/>
          </p:cNvSpPr>
          <p:nvPr>
            <p:ph type="sldNum" sz="half" idx="23"/>
          </p:nvPr>
        </p:nvSpPr>
        <p:spPr>
          <a:xfrm>
            <a:off x="7858125" y="6400800"/>
            <a:ext cx="3657600" cy="266700"/>
          </a:xfrm>
          <a:prstGeom prst="rect">
            <a:avLst/>
          </a:prstGeom>
        </p:spPr>
        <p:txBody>
          <a:bodyPr/>
          <a:lstStyle>
            <a:lvl1pPr>
              <a:defRPr>
                <a:solidFill>
                  <a:schemeClr val="bg1"/>
                </a:solidFill>
              </a:defRPr>
            </a:lvl1pPr>
          </a:lstStyle>
          <a:p>
            <a:fld id="{BDE41EC4-32D3-40A1-A827-5D3F99F173AD}" type="slidenum">
              <a:rPr lang="en-US" altLang="zh-CN" smtClean="0"/>
              <a:pPr/>
              <a:t>‹#›</a:t>
            </a:fld>
            <a:endParaRPr lang="en-US" altLang="zh-CN"/>
          </a:p>
        </p:txBody>
      </p:sp>
      <p:sp>
        <p:nvSpPr>
          <p:cNvPr id="4" name="Right Triangle 15">
            <a:extLst>
              <a:ext uri="{FF2B5EF4-FFF2-40B4-BE49-F238E27FC236}">
                <a16:creationId xmlns:a16="http://schemas.microsoft.com/office/drawing/2014/main" id="{F9484684-FDCF-ADA4-B5C4-4C78E689CB80}"/>
              </a:ext>
              <a:ext uri="{C183D7F6-B498-43B3-948B-1728B52AA6E4}">
                <adec:decorative xmlns:adec="http://schemas.microsoft.com/office/drawing/2017/decorative" val="1"/>
              </a:ext>
            </a:extLst>
          </p:cNvPr>
          <p:cNvSpPr/>
          <p:nvPr userDrawn="1"/>
        </p:nvSpPr>
        <p:spPr>
          <a:xfrm rot="10800000" flipH="1">
            <a:off x="914399" y="3568258"/>
            <a:ext cx="910251" cy="910251"/>
          </a:xfrm>
          <a:prstGeom prst="r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D3EFC802-7E67-480F-CBBA-23E6550DD258}"/>
              </a:ext>
              <a:ext uri="{C183D7F6-B498-43B3-948B-1728B52AA6E4}">
                <adec:decorative xmlns:adec="http://schemas.microsoft.com/office/drawing/2017/decorative" val="1"/>
              </a:ext>
            </a:extLst>
          </p:cNvPr>
          <p:cNvSpPr/>
          <p:nvPr/>
        </p:nvSpPr>
        <p:spPr>
          <a:xfrm>
            <a:off x="4835986" y="1234925"/>
            <a:ext cx="1039660" cy="103966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18">
            <a:extLst>
              <a:ext uri="{FF2B5EF4-FFF2-40B4-BE49-F238E27FC236}">
                <a16:creationId xmlns:a16="http://schemas.microsoft.com/office/drawing/2014/main" id="{718388CB-EA5B-4EAE-EC9A-3161865EC763}"/>
              </a:ext>
              <a:ext uri="{C183D7F6-B498-43B3-948B-1728B52AA6E4}">
                <adec:decorative xmlns:adec="http://schemas.microsoft.com/office/drawing/2017/decorative" val="1"/>
              </a:ext>
            </a:extLst>
          </p:cNvPr>
          <p:cNvSpPr/>
          <p:nvPr userDrawn="1"/>
        </p:nvSpPr>
        <p:spPr>
          <a:xfrm rot="10800000">
            <a:off x="2181685" y="4677660"/>
            <a:ext cx="1010603" cy="101060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6">
            <a:extLst>
              <a:ext uri="{FF2B5EF4-FFF2-40B4-BE49-F238E27FC236}">
                <a16:creationId xmlns:a16="http://schemas.microsoft.com/office/drawing/2014/main" id="{5FF290D8-6A99-00F4-D406-4C60D6226623}"/>
              </a:ext>
              <a:ext uri="{C183D7F6-B498-43B3-948B-1728B52AA6E4}">
                <adec:decorative xmlns:adec="http://schemas.microsoft.com/office/drawing/2017/decorative" val="1"/>
              </a:ext>
            </a:extLst>
          </p:cNvPr>
          <p:cNvSpPr/>
          <p:nvPr userDrawn="1"/>
        </p:nvSpPr>
        <p:spPr>
          <a:xfrm flipH="1">
            <a:off x="11399226" y="-7990"/>
            <a:ext cx="792773" cy="896990"/>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736709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B453C3FD-42F8-C547-D479-8C51B2EA62A5}"/>
              </a:ext>
              <a:ext uri="{C183D7F6-B498-43B3-948B-1728B52AA6E4}">
                <adec:decorative xmlns:adec="http://schemas.microsoft.com/office/drawing/2017/decorative" val="1"/>
              </a:ext>
            </a:extLst>
          </p:cNvPr>
          <p:cNvSpPr/>
          <p:nvPr/>
        </p:nvSpPr>
        <p:spPr>
          <a:xfrm rot="16200000" flipH="1">
            <a:off x="15203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4" name="Freeform: Shape 7">
            <a:extLst>
              <a:ext uri="{FF2B5EF4-FFF2-40B4-BE49-F238E27FC236}">
                <a16:creationId xmlns:a16="http://schemas.microsoft.com/office/drawing/2014/main" id="{A6A060C8-CA5E-1392-37A6-A26307E416B2}"/>
              </a:ext>
              <a:ext uri="{C183D7F6-B498-43B3-948B-1728B52AA6E4}">
                <adec:decorative xmlns:adec="http://schemas.microsoft.com/office/drawing/2017/decorative" val="1"/>
              </a:ext>
            </a:extLst>
          </p:cNvPr>
          <p:cNvSpPr/>
          <p:nvPr/>
        </p:nvSpPr>
        <p:spPr>
          <a:xfrm rot="16200000" flipH="1">
            <a:off x="1047378"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5" name="Freeform: Shape">
            <a:extLst>
              <a:ext uri="{FF2B5EF4-FFF2-40B4-BE49-F238E27FC236}">
                <a16:creationId xmlns:a16="http://schemas.microsoft.com/office/drawing/2014/main" id="{32678DBD-9675-9CA4-5C8A-C435E3DA8E58}"/>
              </a:ext>
              <a:ext uri="{C183D7F6-B498-43B3-948B-1728B52AA6E4}">
                <adec:decorative xmlns:adec="http://schemas.microsoft.com/office/drawing/2017/decorative" val="1"/>
              </a:ext>
            </a:extLst>
          </p:cNvPr>
          <p:cNvSpPr/>
          <p:nvPr userDrawn="1"/>
        </p:nvSpPr>
        <p:spPr>
          <a:xfrm flipH="1">
            <a:off x="11639547"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Picture Placeholder 10">
            <a:extLst>
              <a:ext uri="{FF2B5EF4-FFF2-40B4-BE49-F238E27FC236}">
                <a16:creationId xmlns:a16="http://schemas.microsoft.com/office/drawing/2014/main" id="{97F4E59F-41B9-03A1-F2DD-0C7DB2BEF829}"/>
              </a:ext>
              <a:ext uri="{C183D7F6-B498-43B3-948B-1728B52AA6E4}">
                <adec:decorative xmlns:adec="http://schemas.microsoft.com/office/drawing/2017/decorative" val="1"/>
              </a:ext>
            </a:extLst>
          </p:cNvPr>
          <p:cNvSpPr>
            <a:spLocks noGrp="1"/>
          </p:cNvSpPr>
          <p:nvPr>
            <p:ph type="pic" sz="quarter" idx="18"/>
          </p:nvPr>
        </p:nvSpPr>
        <p:spPr>
          <a:xfrm>
            <a:off x="1094557" y="831919"/>
            <a:ext cx="3765549" cy="5194161"/>
          </a:xfrm>
          <a:prstGeom prst="rect">
            <a:avLst/>
          </a:prstGeom>
        </p:spPr>
        <p:txBody>
          <a:bodyPr/>
          <a:lstStyle/>
          <a:p>
            <a:endParaRPr lang="en-US"/>
          </a:p>
        </p:txBody>
      </p:sp>
      <p:sp>
        <p:nvSpPr>
          <p:cNvPr id="20" name="Title 1">
            <a:extLst>
              <a:ext uri="{FF2B5EF4-FFF2-40B4-BE49-F238E27FC236}">
                <a16:creationId xmlns:a16="http://schemas.microsoft.com/office/drawing/2014/main" id="{2B4D8D73-B2A1-85B1-40A3-2864721B8F42}"/>
              </a:ext>
            </a:extLst>
          </p:cNvPr>
          <p:cNvSpPr>
            <a:spLocks noGrp="1"/>
          </p:cNvSpPr>
          <p:nvPr>
            <p:ph type="title"/>
          </p:nvPr>
        </p:nvSpPr>
        <p:spPr>
          <a:xfrm>
            <a:off x="5678770" y="831918"/>
            <a:ext cx="5312223" cy="2488107"/>
          </a:xfrm>
          <a:prstGeom prst="rect">
            <a:avLst/>
          </a:prstGeom>
        </p:spPr>
        <p:txBody>
          <a:bodyPr anchor="b"/>
          <a:lstStyle/>
          <a:p>
            <a:r>
              <a:rPr lang="en-US"/>
              <a:t>Click to edit Master title style</a:t>
            </a:r>
          </a:p>
        </p:txBody>
      </p:sp>
      <p:sp>
        <p:nvSpPr>
          <p:cNvPr id="19" name="Content Placeholder 7">
            <a:extLst>
              <a:ext uri="{FF2B5EF4-FFF2-40B4-BE49-F238E27FC236}">
                <a16:creationId xmlns:a16="http://schemas.microsoft.com/office/drawing/2014/main" id="{D17A4530-54D8-D4D1-C239-DA8BDA6F3A9C}"/>
              </a:ext>
            </a:extLst>
          </p:cNvPr>
          <p:cNvSpPr>
            <a:spLocks noGrp="1"/>
          </p:cNvSpPr>
          <p:nvPr>
            <p:ph sz="quarter" idx="19"/>
          </p:nvPr>
        </p:nvSpPr>
        <p:spPr>
          <a:xfrm>
            <a:off x="5678770" y="3495902"/>
            <a:ext cx="5312223" cy="25301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5D32E-52BC-B951-2E0B-DD987AB6C899}"/>
              </a:ext>
            </a:extLst>
          </p:cNvPr>
          <p:cNvSpPr>
            <a:spLocks noGrp="1"/>
          </p:cNvSpPr>
          <p:nvPr>
            <p:ph type="dt" sz="half" idx="15"/>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2949DB8F-D326-6803-47D6-0C383F5355D9}"/>
              </a:ext>
            </a:extLst>
          </p:cNvPr>
          <p:cNvSpPr>
            <a:spLocks noGrp="1"/>
          </p:cNvSpPr>
          <p:nvPr>
            <p:ph type="ftr" sz="quarter" idx="16"/>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4CED46E1-E960-6BBB-4F3F-2138113CFB25}"/>
              </a:ext>
            </a:extLst>
          </p:cNvPr>
          <p:cNvSpPr>
            <a:spLocks noGrp="1"/>
          </p:cNvSpPr>
          <p:nvPr>
            <p:ph type="sldNum" sz="half" idx="17"/>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695117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3">
            <a:extLst>
              <a:ext uri="{FF2B5EF4-FFF2-40B4-BE49-F238E27FC236}">
                <a16:creationId xmlns:a16="http://schemas.microsoft.com/office/drawing/2014/main" id="{18AB0742-8635-3770-8874-7E64ECDE967F}"/>
              </a:ext>
              <a:ext uri="{C183D7F6-B498-43B3-948B-1728B52AA6E4}">
                <adec:decorative xmlns:adec="http://schemas.microsoft.com/office/drawing/2017/decorative" val="1"/>
              </a:ext>
            </a:extLst>
          </p:cNvPr>
          <p:cNvSpPr/>
          <p:nvPr userDrawn="1"/>
        </p:nvSpPr>
        <p:spPr>
          <a:xfrm>
            <a:off x="867664" y="2195263"/>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4" name="Rectangle 6">
            <a:extLst>
              <a:ext uri="{FF2B5EF4-FFF2-40B4-BE49-F238E27FC236}">
                <a16:creationId xmlns:a16="http://schemas.microsoft.com/office/drawing/2014/main" id="{70D57A2B-6CBA-E3B3-B29B-333E64B6E574}"/>
              </a:ext>
              <a:ext uri="{C183D7F6-B498-43B3-948B-1728B52AA6E4}">
                <adec:decorative xmlns:adec="http://schemas.microsoft.com/office/drawing/2017/decorative" val="1"/>
              </a:ext>
            </a:extLst>
          </p:cNvPr>
          <p:cNvSpPr/>
          <p:nvPr userDrawn="1"/>
        </p:nvSpPr>
        <p:spPr>
          <a:xfrm>
            <a:off x="6188372" y="2195263"/>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5" name="Rectangle 5">
            <a:extLst>
              <a:ext uri="{FF2B5EF4-FFF2-40B4-BE49-F238E27FC236}">
                <a16:creationId xmlns:a16="http://schemas.microsoft.com/office/drawing/2014/main" id="{59532553-F584-B8AF-B32C-03A56A60B622}"/>
              </a:ext>
              <a:ext uri="{C183D7F6-B498-43B3-948B-1728B52AA6E4}">
                <adec:decorative xmlns:adec="http://schemas.microsoft.com/office/drawing/2017/decorative" val="1"/>
              </a:ext>
            </a:extLst>
          </p:cNvPr>
          <p:cNvSpPr/>
          <p:nvPr userDrawn="1"/>
        </p:nvSpPr>
        <p:spPr>
          <a:xfrm>
            <a:off x="3528018" y="2195263"/>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9" name="Rectangle 7">
            <a:extLst>
              <a:ext uri="{FF2B5EF4-FFF2-40B4-BE49-F238E27FC236}">
                <a16:creationId xmlns:a16="http://schemas.microsoft.com/office/drawing/2014/main" id="{5C9311A0-8BE3-5C93-D7F9-297698D066B4}"/>
              </a:ext>
              <a:ext uri="{C183D7F6-B498-43B3-948B-1728B52AA6E4}">
                <adec:decorative xmlns:adec="http://schemas.microsoft.com/office/drawing/2017/decorative" val="1"/>
              </a:ext>
            </a:extLst>
          </p:cNvPr>
          <p:cNvSpPr/>
          <p:nvPr userDrawn="1"/>
        </p:nvSpPr>
        <p:spPr>
          <a:xfrm>
            <a:off x="8848725" y="2195262"/>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0" name="Rectangle: Rounded Corners 143">
            <a:extLst>
              <a:ext uri="{FF2B5EF4-FFF2-40B4-BE49-F238E27FC236}">
                <a16:creationId xmlns:a16="http://schemas.microsoft.com/office/drawing/2014/main" id="{4E5FC174-1669-7D10-BFED-33C4672BD84D}"/>
              </a:ext>
              <a:ext uri="{C183D7F6-B498-43B3-948B-1728B52AA6E4}">
                <adec:decorative xmlns:adec="http://schemas.microsoft.com/office/drawing/2017/decorative" val="1"/>
              </a:ext>
            </a:extLst>
          </p:cNvPr>
          <p:cNvSpPr>
            <a:spLocks/>
          </p:cNvSpPr>
          <p:nvPr userDrawn="1"/>
        </p:nvSpPr>
        <p:spPr>
          <a:xfrm rot="5400000">
            <a:off x="2082608" y="1272363"/>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4" name="Rectangle: Rounded Corners 143">
            <a:extLst>
              <a:ext uri="{FF2B5EF4-FFF2-40B4-BE49-F238E27FC236}">
                <a16:creationId xmlns:a16="http://schemas.microsoft.com/office/drawing/2014/main" id="{68BF75DF-0818-8BF4-637E-2745DB9F1E26}"/>
              </a:ext>
              <a:ext uri="{C183D7F6-B498-43B3-948B-1728B52AA6E4}">
                <adec:decorative xmlns:adec="http://schemas.microsoft.com/office/drawing/2017/decorative" val="1"/>
              </a:ext>
            </a:extLst>
          </p:cNvPr>
          <p:cNvSpPr>
            <a:spLocks/>
          </p:cNvSpPr>
          <p:nvPr userDrawn="1"/>
        </p:nvSpPr>
        <p:spPr>
          <a:xfrm rot="5400000">
            <a:off x="4742967" y="1272363"/>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5" name="Rectangle: Rounded Corners 143">
            <a:extLst>
              <a:ext uri="{FF2B5EF4-FFF2-40B4-BE49-F238E27FC236}">
                <a16:creationId xmlns:a16="http://schemas.microsoft.com/office/drawing/2014/main" id="{14C7FE66-F9AA-D595-0B7C-D1CA8DBAA45A}"/>
              </a:ext>
              <a:ext uri="{C183D7F6-B498-43B3-948B-1728B52AA6E4}">
                <adec:decorative xmlns:adec="http://schemas.microsoft.com/office/drawing/2017/decorative" val="1"/>
              </a:ext>
            </a:extLst>
          </p:cNvPr>
          <p:cNvSpPr>
            <a:spLocks/>
          </p:cNvSpPr>
          <p:nvPr userDrawn="1"/>
        </p:nvSpPr>
        <p:spPr>
          <a:xfrm rot="5400000">
            <a:off x="7403320" y="1270293"/>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6" name="Rectangle: Rounded Corners 143">
            <a:extLst>
              <a:ext uri="{FF2B5EF4-FFF2-40B4-BE49-F238E27FC236}">
                <a16:creationId xmlns:a16="http://schemas.microsoft.com/office/drawing/2014/main" id="{1BDA07C1-2399-C47E-5E35-8F6F178D580C}"/>
              </a:ext>
              <a:ext uri="{C183D7F6-B498-43B3-948B-1728B52AA6E4}">
                <adec:decorative xmlns:adec="http://schemas.microsoft.com/office/drawing/2017/decorative" val="1"/>
              </a:ext>
            </a:extLst>
          </p:cNvPr>
          <p:cNvSpPr>
            <a:spLocks/>
          </p:cNvSpPr>
          <p:nvPr userDrawn="1"/>
        </p:nvSpPr>
        <p:spPr>
          <a:xfrm rot="5400000">
            <a:off x="10063671" y="1271731"/>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8"/>
            <a:ext cx="10504000" cy="1132258"/>
          </a:xfrm>
          <a:prstGeom prst="rect">
            <a:avLst/>
          </a:prstGeom>
        </p:spPr>
        <p:txBody>
          <a:bodyPr/>
          <a:lstStyle/>
          <a:p>
            <a:r>
              <a:rPr lang="en-US"/>
              <a:t>Click to edit Master title style</a:t>
            </a:r>
          </a:p>
        </p:txBody>
      </p:sp>
      <p:sp>
        <p:nvSpPr>
          <p:cNvPr id="18" name="Text Placeholder 17">
            <a:extLst>
              <a:ext uri="{FF2B5EF4-FFF2-40B4-BE49-F238E27FC236}">
                <a16:creationId xmlns:a16="http://schemas.microsoft.com/office/drawing/2014/main" id="{9A758046-7D44-E514-8EC7-DC63A47021A9}"/>
              </a:ext>
            </a:extLst>
          </p:cNvPr>
          <p:cNvSpPr>
            <a:spLocks noGrp="1"/>
          </p:cNvSpPr>
          <p:nvPr>
            <p:ph type="body" sz="quarter" idx="21"/>
          </p:nvPr>
        </p:nvSpPr>
        <p:spPr>
          <a:xfrm>
            <a:off x="1056590"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25" name="Text Placeholder 24">
            <a:extLst>
              <a:ext uri="{FF2B5EF4-FFF2-40B4-BE49-F238E27FC236}">
                <a16:creationId xmlns:a16="http://schemas.microsoft.com/office/drawing/2014/main" id="{4A52A0DF-EFBD-D2E2-3700-A40DE2E4732D}"/>
              </a:ext>
            </a:extLst>
          </p:cNvPr>
          <p:cNvSpPr>
            <a:spLocks noGrp="1"/>
          </p:cNvSpPr>
          <p:nvPr>
            <p:ph type="body" sz="quarter" idx="25"/>
          </p:nvPr>
        </p:nvSpPr>
        <p:spPr>
          <a:xfrm>
            <a:off x="1056590"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19" name="Text Placeholder 17">
            <a:extLst>
              <a:ext uri="{FF2B5EF4-FFF2-40B4-BE49-F238E27FC236}">
                <a16:creationId xmlns:a16="http://schemas.microsoft.com/office/drawing/2014/main" id="{C7684EBA-B981-D662-0799-847E284537E3}"/>
              </a:ext>
            </a:extLst>
          </p:cNvPr>
          <p:cNvSpPr>
            <a:spLocks noGrp="1"/>
          </p:cNvSpPr>
          <p:nvPr>
            <p:ph type="body" sz="quarter" idx="22"/>
          </p:nvPr>
        </p:nvSpPr>
        <p:spPr>
          <a:xfrm>
            <a:off x="3716949"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30" name="Text Placeholder 24">
            <a:extLst>
              <a:ext uri="{FF2B5EF4-FFF2-40B4-BE49-F238E27FC236}">
                <a16:creationId xmlns:a16="http://schemas.microsoft.com/office/drawing/2014/main" id="{0AB6F218-5E5D-8C29-30F9-F74011BE07B5}"/>
              </a:ext>
            </a:extLst>
          </p:cNvPr>
          <p:cNvSpPr>
            <a:spLocks noGrp="1"/>
          </p:cNvSpPr>
          <p:nvPr>
            <p:ph type="body" sz="quarter" idx="26"/>
          </p:nvPr>
        </p:nvSpPr>
        <p:spPr>
          <a:xfrm>
            <a:off x="3716029"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22" name="Text Placeholder 17">
            <a:extLst>
              <a:ext uri="{FF2B5EF4-FFF2-40B4-BE49-F238E27FC236}">
                <a16:creationId xmlns:a16="http://schemas.microsoft.com/office/drawing/2014/main" id="{25B92E96-9DA2-5B62-C578-FD7B8BF1C0D8}"/>
              </a:ext>
            </a:extLst>
          </p:cNvPr>
          <p:cNvSpPr>
            <a:spLocks noGrp="1"/>
          </p:cNvSpPr>
          <p:nvPr>
            <p:ph type="body" sz="quarter" idx="23"/>
          </p:nvPr>
        </p:nvSpPr>
        <p:spPr>
          <a:xfrm>
            <a:off x="6375715"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31" name="Text Placeholder 24">
            <a:extLst>
              <a:ext uri="{FF2B5EF4-FFF2-40B4-BE49-F238E27FC236}">
                <a16:creationId xmlns:a16="http://schemas.microsoft.com/office/drawing/2014/main" id="{B127458F-BFCD-850F-9583-49EFE16974C7}"/>
              </a:ext>
            </a:extLst>
          </p:cNvPr>
          <p:cNvSpPr>
            <a:spLocks noGrp="1"/>
          </p:cNvSpPr>
          <p:nvPr>
            <p:ph type="body" sz="quarter" idx="27"/>
          </p:nvPr>
        </p:nvSpPr>
        <p:spPr>
          <a:xfrm>
            <a:off x="6375715"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23" name="Text Placeholder 17">
            <a:extLst>
              <a:ext uri="{FF2B5EF4-FFF2-40B4-BE49-F238E27FC236}">
                <a16:creationId xmlns:a16="http://schemas.microsoft.com/office/drawing/2014/main" id="{067F14DA-7950-A3D8-A8AD-D75EAE5E12BC}"/>
              </a:ext>
            </a:extLst>
          </p:cNvPr>
          <p:cNvSpPr>
            <a:spLocks noGrp="1"/>
          </p:cNvSpPr>
          <p:nvPr>
            <p:ph type="body" sz="quarter" idx="24"/>
          </p:nvPr>
        </p:nvSpPr>
        <p:spPr>
          <a:xfrm>
            <a:off x="9037192"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34" name="Text Placeholder 24">
            <a:extLst>
              <a:ext uri="{FF2B5EF4-FFF2-40B4-BE49-F238E27FC236}">
                <a16:creationId xmlns:a16="http://schemas.microsoft.com/office/drawing/2014/main" id="{3990DF9C-0EBF-D85B-C1D2-BDF01855DF71}"/>
              </a:ext>
            </a:extLst>
          </p:cNvPr>
          <p:cNvSpPr>
            <a:spLocks noGrp="1"/>
          </p:cNvSpPr>
          <p:nvPr>
            <p:ph type="body" sz="quarter" idx="28"/>
          </p:nvPr>
        </p:nvSpPr>
        <p:spPr>
          <a:xfrm>
            <a:off x="9035154"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825703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12" name="Freeform: Shape">
            <a:extLst>
              <a:ext uri="{FF2B5EF4-FFF2-40B4-BE49-F238E27FC236}">
                <a16:creationId xmlns:a16="http://schemas.microsoft.com/office/drawing/2014/main" id="{E67800C3-F461-45C5-0F4A-6A8EC03AFE1A}"/>
              </a:ext>
              <a:ext uri="{C183D7F6-B498-43B3-948B-1728B52AA6E4}">
                <adec:decorative xmlns:adec="http://schemas.microsoft.com/office/drawing/2017/decorative" val="1"/>
              </a:ext>
            </a:extLst>
          </p:cNvPr>
          <p:cNvSpPr/>
          <p:nvPr/>
        </p:nvSpPr>
        <p:spPr>
          <a:xfrm rot="5400000">
            <a:off x="10066903" y="4732903"/>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13" name="Freeform: Shape">
            <a:extLst>
              <a:ext uri="{FF2B5EF4-FFF2-40B4-BE49-F238E27FC236}">
                <a16:creationId xmlns:a16="http://schemas.microsoft.com/office/drawing/2014/main" id="{3085DB2A-D67F-C3FD-C664-B70FEA66E2BD}"/>
              </a:ext>
              <a:ext uri="{C183D7F6-B498-43B3-948B-1728B52AA6E4}">
                <adec:decorative xmlns:adec="http://schemas.microsoft.com/office/drawing/2017/decorative" val="1"/>
              </a:ext>
            </a:extLst>
          </p:cNvPr>
          <p:cNvSpPr/>
          <p:nvPr/>
        </p:nvSpPr>
        <p:spPr>
          <a:xfrm rot="5400000">
            <a:off x="5098006" y="1621381"/>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a:prstGeom prst="rect">
            <a:avLst/>
          </a:prstGeom>
        </p:spPr>
        <p:txBody>
          <a:bodyPr anchor="ct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a:prstGeom prst="rect">
            <a:avLst/>
          </a:prstGeom>
        </p:spPr>
        <p:txBody>
          <a:bodyPr/>
          <a:lstStyle/>
          <a:p>
            <a:endParaRPr lang="en-US"/>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290520" y="2081048"/>
            <a:ext cx="4023360" cy="39186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C70573E-67AD-B86C-5E43-00CBB09DA8D2}"/>
              </a:ext>
            </a:extLst>
          </p:cNvPr>
          <p:cNvSpPr>
            <a:spLocks noGrp="1"/>
          </p:cNvSpPr>
          <p:nvPr>
            <p:ph type="dt" sz="half" idx="15"/>
          </p:nvPr>
        </p:nvSpPr>
        <p:spPr>
          <a:xfrm>
            <a:off x="657225" y="6400800"/>
            <a:ext cx="2743200" cy="266700"/>
          </a:xfrm>
          <a:prstGeom prst="rect">
            <a:avLst/>
          </a:prstGeom>
        </p:spPr>
        <p:txBody>
          <a:bodyPr/>
          <a:lstStyle/>
          <a:p>
            <a:r>
              <a:rPr lang="en-US" altLang="zh-CN"/>
              <a:t>03/12/2025</a:t>
            </a:r>
          </a:p>
        </p:txBody>
      </p:sp>
      <p:sp>
        <p:nvSpPr>
          <p:cNvPr id="4" name="Footer Placeholder 3">
            <a:extLst>
              <a:ext uri="{FF2B5EF4-FFF2-40B4-BE49-F238E27FC236}">
                <a16:creationId xmlns:a16="http://schemas.microsoft.com/office/drawing/2014/main" id="{7DFB447B-C0E6-AC38-79AB-C5E44EC87F3F}"/>
              </a:ext>
            </a:extLst>
          </p:cNvPr>
          <p:cNvSpPr>
            <a:spLocks noGrp="1"/>
          </p:cNvSpPr>
          <p:nvPr>
            <p:ph type="ftr" sz="quarter" idx="16"/>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551E633A-C0E6-C3E6-25FE-F662A31AF441}"/>
              </a:ext>
            </a:extLst>
          </p:cNvPr>
          <p:cNvSpPr>
            <a:spLocks noGrp="1"/>
          </p:cNvSpPr>
          <p:nvPr>
            <p:ph type="sldNum" sz="half" idx="17"/>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855657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3" name="Freeform: Shape">
            <a:extLst>
              <a:ext uri="{FF2B5EF4-FFF2-40B4-BE49-F238E27FC236}">
                <a16:creationId xmlns:a16="http://schemas.microsoft.com/office/drawing/2014/main" id="{7FD32445-BF37-D3D6-4B39-8006A8BD569B}"/>
              </a:ext>
              <a:ext uri="{C183D7F6-B498-43B3-948B-1728B52AA6E4}">
                <adec:decorative xmlns:adec="http://schemas.microsoft.com/office/drawing/2017/decorative" val="1"/>
              </a:ext>
            </a:extLst>
          </p:cNvPr>
          <p:cNvSpPr/>
          <p:nvPr userDrawn="1"/>
        </p:nvSpPr>
        <p:spPr>
          <a:xfrm rot="5400000">
            <a:off x="10066903" y="-1986482"/>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4" name="Freeform: Shape">
            <a:extLst>
              <a:ext uri="{FF2B5EF4-FFF2-40B4-BE49-F238E27FC236}">
                <a16:creationId xmlns:a16="http://schemas.microsoft.com/office/drawing/2014/main" id="{6D631D12-55CB-6657-9300-E15D4F0DECF6}"/>
              </a:ext>
              <a:ext uri="{C183D7F6-B498-43B3-948B-1728B52AA6E4}">
                <adec:decorative xmlns:adec="http://schemas.microsoft.com/office/drawing/2017/decorative" val="1"/>
              </a:ext>
            </a:extLst>
          </p:cNvPr>
          <p:cNvSpPr/>
          <p:nvPr userDrawn="1"/>
        </p:nvSpPr>
        <p:spPr>
          <a:xfrm rot="5400000">
            <a:off x="5098006" y="-5098004"/>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5" name="Rectangle: Rounded Corners 6">
            <a:extLst>
              <a:ext uri="{FF2B5EF4-FFF2-40B4-BE49-F238E27FC236}">
                <a16:creationId xmlns:a16="http://schemas.microsoft.com/office/drawing/2014/main" id="{4E73BA68-70AC-2A39-587B-AABBCC4368D4}"/>
              </a:ext>
              <a:ext uri="{C183D7F6-B498-43B3-948B-1728B52AA6E4}">
                <adec:decorative xmlns:adec="http://schemas.microsoft.com/office/drawing/2017/decorative" val="1"/>
              </a:ext>
            </a:extLst>
          </p:cNvPr>
          <p:cNvSpPr/>
          <p:nvPr userDrawn="1"/>
        </p:nvSpPr>
        <p:spPr>
          <a:xfrm>
            <a:off x="1042117" y="4195297"/>
            <a:ext cx="10112819" cy="1401780"/>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9" name="Rectangle: Rounded Corners 11">
            <a:extLst>
              <a:ext uri="{FF2B5EF4-FFF2-40B4-BE49-F238E27FC236}">
                <a16:creationId xmlns:a16="http://schemas.microsoft.com/office/drawing/2014/main" id="{3204ED10-93D9-9227-EF2A-55976A0C3021}"/>
              </a:ext>
              <a:ext uri="{C183D7F6-B498-43B3-948B-1728B52AA6E4}">
                <adec:decorative xmlns:adec="http://schemas.microsoft.com/office/drawing/2017/decorative" val="1"/>
              </a:ext>
            </a:extLst>
          </p:cNvPr>
          <p:cNvSpPr/>
          <p:nvPr userDrawn="1"/>
        </p:nvSpPr>
        <p:spPr>
          <a:xfrm>
            <a:off x="1056405" y="2521925"/>
            <a:ext cx="10112819" cy="1401780"/>
          </a:xfrm>
          <a:prstGeom prst="roundRect">
            <a:avLst>
              <a:gd name="adj" fmla="val 0"/>
            </a:avLst>
          </a:prstGeom>
          <a:solidFill>
            <a:schemeClr val="accent1">
              <a:lumMod val="20000"/>
              <a:lumOff val="80000"/>
              <a:alpha val="20000"/>
            </a:schemeClr>
          </a:solidFill>
          <a:ln w="6350">
            <a:noFill/>
          </a:ln>
          <a:effectLst/>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4" name="Rectangle: Rounded Corners 143">
            <a:extLst>
              <a:ext uri="{FF2B5EF4-FFF2-40B4-BE49-F238E27FC236}">
                <a16:creationId xmlns:a16="http://schemas.microsoft.com/office/drawing/2014/main" id="{21347851-5189-F855-AD50-2CF552F4AB8E}"/>
              </a:ext>
              <a:ext uri="{C183D7F6-B498-43B3-948B-1728B52AA6E4}">
                <adec:decorative xmlns:adec="http://schemas.microsoft.com/office/drawing/2017/decorative" val="1"/>
              </a:ext>
            </a:extLst>
          </p:cNvPr>
          <p:cNvSpPr>
            <a:spLocks/>
          </p:cNvSpPr>
          <p:nvPr userDrawn="1"/>
        </p:nvSpPr>
        <p:spPr>
          <a:xfrm>
            <a:off x="1225154" y="2689610"/>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5" name="Rectangle: Rounded Corners 143">
            <a:extLst>
              <a:ext uri="{FF2B5EF4-FFF2-40B4-BE49-F238E27FC236}">
                <a16:creationId xmlns:a16="http://schemas.microsoft.com/office/drawing/2014/main" id="{4A27F1D2-0184-0166-1E13-D39D4A8E185F}"/>
              </a:ext>
              <a:ext uri="{C183D7F6-B498-43B3-948B-1728B52AA6E4}">
                <adec:decorative xmlns:adec="http://schemas.microsoft.com/office/drawing/2017/decorative" val="1"/>
              </a:ext>
            </a:extLst>
          </p:cNvPr>
          <p:cNvSpPr>
            <a:spLocks/>
          </p:cNvSpPr>
          <p:nvPr userDrawn="1"/>
        </p:nvSpPr>
        <p:spPr>
          <a:xfrm>
            <a:off x="1225154" y="4362982"/>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8"/>
            <a:ext cx="10504000" cy="1132258"/>
          </a:xfrm>
          <a:prstGeom prst="rect">
            <a:avLst/>
          </a:prstGeom>
        </p:spPr>
        <p:txBody>
          <a:bodyPr/>
          <a:lstStyle>
            <a:lvl1pPr algn="ctr">
              <a:defRPr/>
            </a:lvl1pPr>
          </a:lstStyle>
          <a:p>
            <a:r>
              <a:rPr lang="en-US"/>
              <a:t>Click to edit Master title style</a:t>
            </a:r>
          </a:p>
        </p:txBody>
      </p:sp>
      <p:sp>
        <p:nvSpPr>
          <p:cNvPr id="11" name="Text Placeholder 10">
            <a:extLst>
              <a:ext uri="{FF2B5EF4-FFF2-40B4-BE49-F238E27FC236}">
                <a16:creationId xmlns:a16="http://schemas.microsoft.com/office/drawing/2014/main" id="{64978E3E-3670-AB0E-0636-A0E21058D2CB}"/>
              </a:ext>
            </a:extLst>
          </p:cNvPr>
          <p:cNvSpPr>
            <a:spLocks noGrp="1"/>
          </p:cNvSpPr>
          <p:nvPr>
            <p:ph type="body" sz="quarter" idx="17"/>
          </p:nvPr>
        </p:nvSpPr>
        <p:spPr>
          <a:xfrm>
            <a:off x="1844514" y="2684463"/>
            <a:ext cx="3070119" cy="1066800"/>
          </a:xfrm>
          <a:prstGeom prst="rect">
            <a:avLst/>
          </a:prstGeom>
        </p:spPr>
        <p:txBody>
          <a:bodyPr anchor="ctr">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16" name="Text Placeholder 12">
            <a:extLst>
              <a:ext uri="{FF2B5EF4-FFF2-40B4-BE49-F238E27FC236}">
                <a16:creationId xmlns:a16="http://schemas.microsoft.com/office/drawing/2014/main" id="{5F9F3292-0711-E6DF-EF80-539FAAB29FC8}"/>
              </a:ext>
            </a:extLst>
          </p:cNvPr>
          <p:cNvSpPr>
            <a:spLocks noGrp="1"/>
          </p:cNvSpPr>
          <p:nvPr>
            <p:ph type="body" sz="quarter" idx="14" hasCustomPrompt="1"/>
          </p:nvPr>
        </p:nvSpPr>
        <p:spPr>
          <a:xfrm>
            <a:off x="5497959" y="2684463"/>
            <a:ext cx="5183188" cy="1066800"/>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3FEC1AB9-B053-2ACC-350C-C592524D8326}"/>
              </a:ext>
            </a:extLst>
          </p:cNvPr>
          <p:cNvSpPr>
            <a:spLocks noGrp="1"/>
          </p:cNvSpPr>
          <p:nvPr>
            <p:ph type="body" sz="quarter" idx="18"/>
          </p:nvPr>
        </p:nvSpPr>
        <p:spPr>
          <a:xfrm>
            <a:off x="1844513" y="4358243"/>
            <a:ext cx="3070119" cy="1066800"/>
          </a:xfrm>
          <a:prstGeom prst="rect">
            <a:avLst/>
          </a:prstGeom>
        </p:spPr>
        <p:txBody>
          <a:bodyPr anchor="ctr">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17" name="Text Placeholder 12">
            <a:extLst>
              <a:ext uri="{FF2B5EF4-FFF2-40B4-BE49-F238E27FC236}">
                <a16:creationId xmlns:a16="http://schemas.microsoft.com/office/drawing/2014/main" id="{95F7C934-0F71-5588-8071-E6240A121D51}"/>
              </a:ext>
            </a:extLst>
          </p:cNvPr>
          <p:cNvSpPr>
            <a:spLocks noGrp="1"/>
          </p:cNvSpPr>
          <p:nvPr>
            <p:ph type="body" sz="quarter" idx="19" hasCustomPrompt="1"/>
          </p:nvPr>
        </p:nvSpPr>
        <p:spPr>
          <a:xfrm>
            <a:off x="5497959" y="4358243"/>
            <a:ext cx="5183188" cy="1066800"/>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564209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hoto 2">
    <p:bg>
      <p:bgPr>
        <a:solidFill>
          <a:schemeClr val="bg2"/>
        </a:solidFill>
        <a:effectLst/>
      </p:bgPr>
    </p:bg>
    <p:spTree>
      <p:nvGrpSpPr>
        <p:cNvPr id="1" name=""/>
        <p:cNvGrpSpPr/>
        <p:nvPr/>
      </p:nvGrpSpPr>
      <p:grpSpPr>
        <a:xfrm>
          <a:off x="0" y="0"/>
          <a:ext cx="0" cy="0"/>
          <a:chOff x="0" y="0"/>
          <a:chExt cx="0" cy="0"/>
        </a:xfrm>
      </p:grpSpPr>
      <p:sp>
        <p:nvSpPr>
          <p:cNvPr id="19" name="Freeform: Shape 16">
            <a:extLst>
              <a:ext uri="{FF2B5EF4-FFF2-40B4-BE49-F238E27FC236}">
                <a16:creationId xmlns:a16="http://schemas.microsoft.com/office/drawing/2014/main" id="{1A1E5C52-240B-0A27-FB4A-A2555C86A09C}"/>
              </a:ext>
              <a:ext uri="{C183D7F6-B498-43B3-948B-1728B52AA6E4}">
                <adec:decorative xmlns:adec="http://schemas.microsoft.com/office/drawing/2017/decorative" val="1"/>
              </a:ext>
            </a:extLst>
          </p:cNvPr>
          <p:cNvSpPr/>
          <p:nvPr userDrawn="1"/>
        </p:nvSpPr>
        <p:spPr>
          <a:xfrm>
            <a:off x="0" y="-7990"/>
            <a:ext cx="594804" cy="672996"/>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ight Triangle 15">
            <a:extLst>
              <a:ext uri="{FF2B5EF4-FFF2-40B4-BE49-F238E27FC236}">
                <a16:creationId xmlns:a16="http://schemas.microsoft.com/office/drawing/2014/main" id="{E1557F00-3A5F-7A3C-C638-865BAF311D59}"/>
              </a:ext>
              <a:ext uri="{C183D7F6-B498-43B3-948B-1728B52AA6E4}">
                <adec:decorative xmlns:adec="http://schemas.microsoft.com/office/drawing/2017/decorative" val="1"/>
              </a:ext>
            </a:extLst>
          </p:cNvPr>
          <p:cNvSpPr/>
          <p:nvPr userDrawn="1"/>
        </p:nvSpPr>
        <p:spPr>
          <a:xfrm rot="10800000" flipH="1">
            <a:off x="6748557" y="3568258"/>
            <a:ext cx="910251" cy="910251"/>
          </a:xfrm>
          <a:prstGeom prst="r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8618F7-2DD4-2570-D5F4-BBC2F540F60F}"/>
              </a:ext>
              <a:ext uri="{C183D7F6-B498-43B3-948B-1728B52AA6E4}">
                <adec:decorative xmlns:adec="http://schemas.microsoft.com/office/drawing/2017/decorative" val="1"/>
              </a:ext>
            </a:extLst>
          </p:cNvPr>
          <p:cNvSpPr/>
          <p:nvPr userDrawn="1"/>
        </p:nvSpPr>
        <p:spPr>
          <a:xfrm>
            <a:off x="10677986" y="1234925"/>
            <a:ext cx="1039660" cy="103966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8">
            <a:extLst>
              <a:ext uri="{FF2B5EF4-FFF2-40B4-BE49-F238E27FC236}">
                <a16:creationId xmlns:a16="http://schemas.microsoft.com/office/drawing/2014/main" id="{FC848530-07CD-EDB9-E029-2E696D39F91B}"/>
              </a:ext>
              <a:ext uri="{C183D7F6-B498-43B3-948B-1728B52AA6E4}">
                <adec:decorative xmlns:adec="http://schemas.microsoft.com/office/drawing/2017/decorative" val="1"/>
              </a:ext>
            </a:extLst>
          </p:cNvPr>
          <p:cNvSpPr/>
          <p:nvPr userDrawn="1"/>
        </p:nvSpPr>
        <p:spPr>
          <a:xfrm rot="10800000">
            <a:off x="8011159" y="4677659"/>
            <a:ext cx="1010603" cy="101060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5">
            <a:extLst>
              <a:ext uri="{FF2B5EF4-FFF2-40B4-BE49-F238E27FC236}">
                <a16:creationId xmlns:a16="http://schemas.microsoft.com/office/drawing/2014/main" id="{D5AE2651-2595-877E-6C79-40231638BE83}"/>
              </a:ext>
            </a:extLst>
          </p:cNvPr>
          <p:cNvSpPr>
            <a:spLocks noGrp="1"/>
          </p:cNvSpPr>
          <p:nvPr>
            <p:ph type="title" hasCustomPrompt="1"/>
          </p:nvPr>
        </p:nvSpPr>
        <p:spPr>
          <a:xfrm>
            <a:off x="701675" y="624839"/>
            <a:ext cx="5397499" cy="4052819"/>
          </a:xfrm>
          <a:prstGeom prst="rect">
            <a:avLst/>
          </a:prstGeom>
        </p:spPr>
        <p:txBody>
          <a:bodyPr>
            <a:noAutofit/>
          </a:bodyPr>
          <a:lstStyle>
            <a:lvl1pPr>
              <a:defRPr sz="5400">
                <a:solidFill>
                  <a:schemeClr val="accent2"/>
                </a:solidFill>
              </a:defRPr>
            </a:lvl1pPr>
          </a:lstStyle>
          <a:p>
            <a:r>
              <a:rPr lang="en-US" altLang="zh-CN"/>
              <a:t>Click to edit Master title style</a:t>
            </a:r>
            <a:endParaRPr lang="zh-CN" altLang="en-US"/>
          </a:p>
        </p:txBody>
      </p:sp>
      <p:sp>
        <p:nvSpPr>
          <p:cNvPr id="11" name="Subtitle 2">
            <a:extLst>
              <a:ext uri="{FF2B5EF4-FFF2-40B4-BE49-F238E27FC236}">
                <a16:creationId xmlns:a16="http://schemas.microsoft.com/office/drawing/2014/main" id="{53651733-BAED-E27D-2C9C-58F2C4042456}"/>
              </a:ext>
            </a:extLst>
          </p:cNvPr>
          <p:cNvSpPr>
            <a:spLocks noGrp="1"/>
          </p:cNvSpPr>
          <p:nvPr>
            <p:ph type="subTitle" idx="1"/>
          </p:nvPr>
        </p:nvSpPr>
        <p:spPr>
          <a:xfrm>
            <a:off x="701675" y="4820704"/>
            <a:ext cx="5397499" cy="1336256"/>
          </a:xfrm>
          <a:prstGeom prst="rect">
            <a:avLst/>
          </a:prstGeom>
        </p:spPr>
        <p:txBody>
          <a:bodyPr>
            <a:norm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 name="Chart Placeholder">
            <a:extLst>
              <a:ext uri="{FF2B5EF4-FFF2-40B4-BE49-F238E27FC236}">
                <a16:creationId xmlns:a16="http://schemas.microsoft.com/office/drawing/2014/main" id="{B09F6E4D-0A64-DD8A-7D59-0A61764A42AB}"/>
              </a:ext>
              <a:ext uri="{C183D7F6-B498-43B3-948B-1728B52AA6E4}">
                <adec:decorative xmlns:adec="http://schemas.microsoft.com/office/drawing/2017/decorative" val="0"/>
              </a:ext>
            </a:extLst>
          </p:cNvPr>
          <p:cNvSpPr>
            <a:spLocks noGrp="1"/>
          </p:cNvSpPr>
          <p:nvPr>
            <p:ph type="pic" sz="quarter" idx="20"/>
          </p:nvPr>
        </p:nvSpPr>
        <p:spPr>
          <a:xfrm>
            <a:off x="6756399" y="1304924"/>
            <a:ext cx="2265982" cy="2263334"/>
          </a:xfrm>
          <a:custGeom>
            <a:avLst/>
            <a:gdLst>
              <a:gd name="connsiteX0" fmla="*/ 0 w 2265982"/>
              <a:gd name="connsiteY0" fmla="*/ 0 h 2263334"/>
              <a:gd name="connsiteX1" fmla="*/ 2265363 w 2265982"/>
              <a:gd name="connsiteY1" fmla="*/ 0 h 2263334"/>
              <a:gd name="connsiteX2" fmla="*/ 2265363 w 2265982"/>
              <a:gd name="connsiteY2" fmla="*/ 1601 h 2263334"/>
              <a:gd name="connsiteX3" fmla="*/ 2265982 w 2265982"/>
              <a:gd name="connsiteY3" fmla="*/ 1601 h 2263334"/>
              <a:gd name="connsiteX4" fmla="*/ 2265982 w 2265982"/>
              <a:gd name="connsiteY4" fmla="*/ 2263334 h 2263334"/>
              <a:gd name="connsiteX5" fmla="*/ 0 w 2265982"/>
              <a:gd name="connsiteY5" fmla="*/ 2263334 h 2263334"/>
              <a:gd name="connsiteX6" fmla="*/ 0 w 2265982"/>
              <a:gd name="connsiteY6" fmla="*/ 2239963 h 2263334"/>
              <a:gd name="connsiteX7" fmla="*/ 0 w 2265982"/>
              <a:gd name="connsiteY7" fmla="*/ 1601 h 226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5982" h="2263334">
                <a:moveTo>
                  <a:pt x="0" y="0"/>
                </a:moveTo>
                <a:lnTo>
                  <a:pt x="2265363" y="0"/>
                </a:lnTo>
                <a:lnTo>
                  <a:pt x="2265363" y="1601"/>
                </a:lnTo>
                <a:lnTo>
                  <a:pt x="2265982" y="1601"/>
                </a:lnTo>
                <a:lnTo>
                  <a:pt x="2265982" y="2263334"/>
                </a:lnTo>
                <a:lnTo>
                  <a:pt x="0" y="2263334"/>
                </a:lnTo>
                <a:lnTo>
                  <a:pt x="0" y="2239963"/>
                </a:lnTo>
                <a:lnTo>
                  <a:pt x="0" y="1601"/>
                </a:lnTo>
                <a:close/>
              </a:path>
            </a:pathLst>
          </a:custGeom>
          <a:noFill/>
        </p:spPr>
        <p:txBody>
          <a:bodyPr wrap="square">
            <a:noAutofit/>
          </a:bodyPr>
          <a:lstStyle/>
          <a:p>
            <a:endParaRPr lang="zh-CN" altLang="en-US"/>
          </a:p>
        </p:txBody>
      </p:sp>
      <p:sp>
        <p:nvSpPr>
          <p:cNvPr id="3" name="Chart Placeholder">
            <a:extLst>
              <a:ext uri="{FF2B5EF4-FFF2-40B4-BE49-F238E27FC236}">
                <a16:creationId xmlns:a16="http://schemas.microsoft.com/office/drawing/2014/main" id="{91F565E8-4CD4-6D65-2B26-BEECF4B22EA3}"/>
              </a:ext>
              <a:ext uri="{C183D7F6-B498-43B3-948B-1728B52AA6E4}">
                <adec:decorative xmlns:adec="http://schemas.microsoft.com/office/drawing/2017/decorative" val="0"/>
              </a:ext>
            </a:extLst>
          </p:cNvPr>
          <p:cNvSpPr>
            <a:spLocks noGrp="1"/>
          </p:cNvSpPr>
          <p:nvPr>
            <p:ph type="pic" sz="quarter" idx="19"/>
          </p:nvPr>
        </p:nvSpPr>
        <p:spPr>
          <a:xfrm>
            <a:off x="9021763" y="2274585"/>
            <a:ext cx="2695883" cy="3413678"/>
          </a:xfrm>
          <a:custGeom>
            <a:avLst/>
            <a:gdLst>
              <a:gd name="connsiteX0" fmla="*/ 1083 w 2695883"/>
              <a:gd name="connsiteY0" fmla="*/ 0 h 3413678"/>
              <a:gd name="connsiteX1" fmla="*/ 2695883 w 2695883"/>
              <a:gd name="connsiteY1" fmla="*/ 0 h 3413678"/>
              <a:gd name="connsiteX2" fmla="*/ 2695883 w 2695883"/>
              <a:gd name="connsiteY2" fmla="*/ 3413678 h 3413678"/>
              <a:gd name="connsiteX3" fmla="*/ 1083 w 2695883"/>
              <a:gd name="connsiteY3" fmla="*/ 3413678 h 3413678"/>
              <a:gd name="connsiteX4" fmla="*/ 1083 w 2695883"/>
              <a:gd name="connsiteY4" fmla="*/ 3402315 h 3413678"/>
              <a:gd name="connsiteX5" fmla="*/ 0 w 2695883"/>
              <a:gd name="connsiteY5" fmla="*/ 3402315 h 3413678"/>
              <a:gd name="connsiteX6" fmla="*/ 0 w 2695883"/>
              <a:gd name="connsiteY6" fmla="*/ 303 h 3413678"/>
              <a:gd name="connsiteX7" fmla="*/ 1083 w 2695883"/>
              <a:gd name="connsiteY7" fmla="*/ 303 h 34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5883" h="3413678">
                <a:moveTo>
                  <a:pt x="1083" y="0"/>
                </a:moveTo>
                <a:lnTo>
                  <a:pt x="2695883" y="0"/>
                </a:lnTo>
                <a:lnTo>
                  <a:pt x="2695883" y="3413678"/>
                </a:lnTo>
                <a:lnTo>
                  <a:pt x="1083" y="3413678"/>
                </a:lnTo>
                <a:lnTo>
                  <a:pt x="1083" y="3402315"/>
                </a:lnTo>
                <a:lnTo>
                  <a:pt x="0" y="3402315"/>
                </a:lnTo>
                <a:lnTo>
                  <a:pt x="0" y="303"/>
                </a:lnTo>
                <a:lnTo>
                  <a:pt x="1083" y="303"/>
                </a:lnTo>
                <a:close/>
              </a:path>
            </a:pathLst>
          </a:custGeom>
          <a:noFill/>
        </p:spPr>
        <p:txBody>
          <a:bodyPr wrap="square">
            <a:noAutofit/>
          </a:bodyPr>
          <a:lstStyle/>
          <a:p>
            <a:endParaRPr lang="zh-CN" altLang="en-US"/>
          </a:p>
        </p:txBody>
      </p:sp>
      <p:sp>
        <p:nvSpPr>
          <p:cNvPr id="14" name="Date Placeholder 13">
            <a:extLst>
              <a:ext uri="{FF2B5EF4-FFF2-40B4-BE49-F238E27FC236}">
                <a16:creationId xmlns:a16="http://schemas.microsoft.com/office/drawing/2014/main" id="{BCCA60F7-9CE1-324A-9B0C-7A505D9DBF99}"/>
              </a:ext>
            </a:extLst>
          </p:cNvPr>
          <p:cNvSpPr>
            <a:spLocks noGrp="1"/>
          </p:cNvSpPr>
          <p:nvPr>
            <p:ph type="dt" sz="half" idx="21"/>
          </p:nvPr>
        </p:nvSpPr>
        <p:spPr>
          <a:xfrm>
            <a:off x="657225" y="6400800"/>
            <a:ext cx="2743200" cy="266700"/>
          </a:xfrm>
          <a:prstGeom prst="rect">
            <a:avLst/>
          </a:prstGeom>
        </p:spPr>
        <p:txBody>
          <a:bodyPr/>
          <a:lstStyle/>
          <a:p>
            <a:r>
              <a:rPr lang="en-US" altLang="zh-CN"/>
              <a:t>03/12/2025</a:t>
            </a:r>
          </a:p>
        </p:txBody>
      </p:sp>
      <p:sp>
        <p:nvSpPr>
          <p:cNvPr id="15" name="Footer Placeholder 14">
            <a:extLst>
              <a:ext uri="{FF2B5EF4-FFF2-40B4-BE49-F238E27FC236}">
                <a16:creationId xmlns:a16="http://schemas.microsoft.com/office/drawing/2014/main" id="{CDE0788C-8A7C-9E30-DA47-406850E5A18A}"/>
              </a:ext>
            </a:extLst>
          </p:cNvPr>
          <p:cNvSpPr>
            <a:spLocks noGrp="1"/>
          </p:cNvSpPr>
          <p:nvPr>
            <p:ph type="ftr" sz="quarter" idx="22"/>
          </p:nvPr>
        </p:nvSpPr>
        <p:spPr>
          <a:xfrm>
            <a:off x="3800475" y="6400800"/>
            <a:ext cx="3657600" cy="266700"/>
          </a:xfrm>
        </p:spPr>
        <p:txBody>
          <a:bodyPr/>
          <a:lstStyle/>
          <a:p>
            <a:r>
              <a:rPr lang="en-US"/>
              <a:t>Sample Footer Text</a:t>
            </a:r>
          </a:p>
        </p:txBody>
      </p:sp>
      <p:sp>
        <p:nvSpPr>
          <p:cNvPr id="16" name="Slide Number Placeholder 15">
            <a:extLst>
              <a:ext uri="{FF2B5EF4-FFF2-40B4-BE49-F238E27FC236}">
                <a16:creationId xmlns:a16="http://schemas.microsoft.com/office/drawing/2014/main" id="{C8A1FE6C-D775-3E2F-8C14-C5D20D5167E7}"/>
              </a:ext>
            </a:extLst>
          </p:cNvPr>
          <p:cNvSpPr>
            <a:spLocks noGrp="1"/>
          </p:cNvSpPr>
          <p:nvPr>
            <p:ph type="sldNum" sz="half" idx="23"/>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3342990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60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Rounded Corners 6">
            <a:extLst>
              <a:ext uri="{FF2B5EF4-FFF2-40B4-BE49-F238E27FC236}">
                <a16:creationId xmlns:a16="http://schemas.microsoft.com/office/drawing/2014/main" id="{6AA8D35C-28A0-FCD3-1EB5-176F2013EE7E}"/>
              </a:ext>
              <a:ext uri="{C183D7F6-B498-43B3-948B-1728B52AA6E4}">
                <adec:decorative xmlns:adec="http://schemas.microsoft.com/office/drawing/2017/decorative" val="1"/>
              </a:ext>
            </a:extLst>
          </p:cNvPr>
          <p:cNvSpPr/>
          <p:nvPr userDrawn="1"/>
        </p:nvSpPr>
        <p:spPr>
          <a:xfrm rot="5400000">
            <a:off x="7643758" y="2070747"/>
            <a:ext cx="3993356" cy="2836368"/>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4" name="Rectangle: Rounded Corners 11">
            <a:extLst>
              <a:ext uri="{FF2B5EF4-FFF2-40B4-BE49-F238E27FC236}">
                <a16:creationId xmlns:a16="http://schemas.microsoft.com/office/drawing/2014/main" id="{B5D1F914-B8C1-879A-17B9-67360E194354}"/>
              </a:ext>
              <a:ext uri="{C183D7F6-B498-43B3-948B-1728B52AA6E4}">
                <adec:decorative xmlns:adec="http://schemas.microsoft.com/office/drawing/2017/decorative" val="1"/>
              </a:ext>
            </a:extLst>
          </p:cNvPr>
          <p:cNvSpPr/>
          <p:nvPr userDrawn="1"/>
        </p:nvSpPr>
        <p:spPr>
          <a:xfrm rot="5400000">
            <a:off x="4519658" y="2070747"/>
            <a:ext cx="3993359" cy="2836368"/>
          </a:xfrm>
          <a:prstGeom prst="roundRect">
            <a:avLst>
              <a:gd name="adj" fmla="val 0"/>
            </a:avLst>
          </a:prstGeom>
          <a:solidFill>
            <a:schemeClr val="accent1">
              <a:lumMod val="20000"/>
              <a:lumOff val="80000"/>
              <a:alpha val="20000"/>
            </a:schemeClr>
          </a:solidFill>
          <a:ln w="6350">
            <a:noFill/>
          </a:ln>
          <a:effectLst/>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5" name="Rectangle: Rounded Corners 143">
            <a:extLst>
              <a:ext uri="{FF2B5EF4-FFF2-40B4-BE49-F238E27FC236}">
                <a16:creationId xmlns:a16="http://schemas.microsoft.com/office/drawing/2014/main" id="{7E48861E-70D6-A18A-43FE-42A5AC0EB47A}"/>
              </a:ext>
              <a:ext uri="{C183D7F6-B498-43B3-948B-1728B52AA6E4}">
                <adec:decorative xmlns:adec="http://schemas.microsoft.com/office/drawing/2017/decorative" val="1"/>
              </a:ext>
            </a:extLst>
          </p:cNvPr>
          <p:cNvSpPr>
            <a:spLocks/>
          </p:cNvSpPr>
          <p:nvPr userDrawn="1"/>
        </p:nvSpPr>
        <p:spPr>
          <a:xfrm rot="5400000">
            <a:off x="6490388" y="409865"/>
            <a:ext cx="51898" cy="238336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6" name="Rectangle: Rounded Corners 143">
            <a:extLst>
              <a:ext uri="{FF2B5EF4-FFF2-40B4-BE49-F238E27FC236}">
                <a16:creationId xmlns:a16="http://schemas.microsoft.com/office/drawing/2014/main" id="{5858692A-E42A-956D-E5B7-ACD17A5CC637}"/>
              </a:ext>
              <a:ext uri="{C183D7F6-B498-43B3-948B-1728B52AA6E4}">
                <adec:decorative xmlns:adec="http://schemas.microsoft.com/office/drawing/2017/decorative" val="1"/>
              </a:ext>
            </a:extLst>
          </p:cNvPr>
          <p:cNvSpPr>
            <a:spLocks/>
          </p:cNvSpPr>
          <p:nvPr userDrawn="1"/>
        </p:nvSpPr>
        <p:spPr>
          <a:xfrm rot="5400000">
            <a:off x="9614486" y="409864"/>
            <a:ext cx="51898" cy="238336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072600" y="1694296"/>
            <a:ext cx="3468118" cy="3469409"/>
          </a:xfrm>
          <a:prstGeom prst="rect">
            <a:avLst/>
          </a:prstGeom>
        </p:spPr>
        <p:txBody>
          <a:bodyPr anchor="ctr" anchorCtr="0"/>
          <a:lstStyle/>
          <a:p>
            <a:r>
              <a:rPr lang="en-US"/>
              <a:t>Click to edit Master title style</a:t>
            </a:r>
          </a:p>
        </p:txBody>
      </p:sp>
      <p:sp>
        <p:nvSpPr>
          <p:cNvPr id="9" name="Text Placeholder 8">
            <a:extLst>
              <a:ext uri="{FF2B5EF4-FFF2-40B4-BE49-F238E27FC236}">
                <a16:creationId xmlns:a16="http://schemas.microsoft.com/office/drawing/2014/main" id="{B849A9D1-E1F9-521F-247B-364BC152A7C4}"/>
              </a:ext>
            </a:extLst>
          </p:cNvPr>
          <p:cNvSpPr>
            <a:spLocks noGrp="1"/>
          </p:cNvSpPr>
          <p:nvPr>
            <p:ph type="body" sz="quarter" idx="17"/>
          </p:nvPr>
        </p:nvSpPr>
        <p:spPr>
          <a:xfrm>
            <a:off x="5324655" y="2234057"/>
            <a:ext cx="2382838" cy="992066"/>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5" name="Text Placeholder 12">
            <a:extLst>
              <a:ext uri="{FF2B5EF4-FFF2-40B4-BE49-F238E27FC236}">
                <a16:creationId xmlns:a16="http://schemas.microsoft.com/office/drawing/2014/main" id="{EA55ACA7-4BD6-2C67-10DF-0B8C9CFAECA3}"/>
              </a:ext>
            </a:extLst>
          </p:cNvPr>
          <p:cNvSpPr>
            <a:spLocks noGrp="1"/>
          </p:cNvSpPr>
          <p:nvPr>
            <p:ph type="body" sz="quarter" idx="14"/>
          </p:nvPr>
        </p:nvSpPr>
        <p:spPr>
          <a:xfrm>
            <a:off x="5324655" y="3405509"/>
            <a:ext cx="2382838" cy="16748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a:extLst>
              <a:ext uri="{FF2B5EF4-FFF2-40B4-BE49-F238E27FC236}">
                <a16:creationId xmlns:a16="http://schemas.microsoft.com/office/drawing/2014/main" id="{E6DC78A8-A5F2-9BDE-AAD7-2B2CD7E330EA}"/>
              </a:ext>
            </a:extLst>
          </p:cNvPr>
          <p:cNvSpPr>
            <a:spLocks noGrp="1"/>
          </p:cNvSpPr>
          <p:nvPr>
            <p:ph type="body" sz="quarter" idx="18"/>
          </p:nvPr>
        </p:nvSpPr>
        <p:spPr>
          <a:xfrm>
            <a:off x="8448753" y="2246757"/>
            <a:ext cx="2382838" cy="992066"/>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10" name="Text Placeholder 12">
            <a:extLst>
              <a:ext uri="{FF2B5EF4-FFF2-40B4-BE49-F238E27FC236}">
                <a16:creationId xmlns:a16="http://schemas.microsoft.com/office/drawing/2014/main" id="{2E956515-5FFA-44DD-AB1C-68CEC3BAF8CD}"/>
              </a:ext>
            </a:extLst>
          </p:cNvPr>
          <p:cNvSpPr>
            <a:spLocks noGrp="1"/>
          </p:cNvSpPr>
          <p:nvPr>
            <p:ph type="body" sz="quarter" idx="19"/>
          </p:nvPr>
        </p:nvSpPr>
        <p:spPr>
          <a:xfrm>
            <a:off x="8448753" y="3407418"/>
            <a:ext cx="2382838" cy="16748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222406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Freeform: Shape">
            <a:extLst>
              <a:ext uri="{FF2B5EF4-FFF2-40B4-BE49-F238E27FC236}">
                <a16:creationId xmlns:a16="http://schemas.microsoft.com/office/drawing/2014/main" id="{CD4711B4-0346-52AD-7F52-36A9550E67E5}"/>
              </a:ext>
              <a:ext uri="{C183D7F6-B498-43B3-948B-1728B52AA6E4}">
                <adec:decorative xmlns:adec="http://schemas.microsoft.com/office/drawing/2017/decorative" val="1"/>
              </a:ext>
            </a:extLst>
          </p:cNvPr>
          <p:cNvSpPr/>
          <p:nvPr userDrawn="1"/>
        </p:nvSpPr>
        <p:spPr>
          <a:xfrm>
            <a:off x="4452256" y="2217724"/>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lIns="0" tIns="0" rIns="0" bIns="0" rtlCol="0" anchor="ctr"/>
          <a:lstStyle/>
          <a:p>
            <a:endParaRPr lang="zh-CN" altLang="en-US"/>
          </a:p>
        </p:txBody>
      </p:sp>
      <p:sp>
        <p:nvSpPr>
          <p:cNvPr id="4" name="Freeform: Shape">
            <a:extLst>
              <a:ext uri="{FF2B5EF4-FFF2-40B4-BE49-F238E27FC236}">
                <a16:creationId xmlns:a16="http://schemas.microsoft.com/office/drawing/2014/main" id="{3C9ADCC6-CE1B-4083-C834-C5A3C23F07C4}"/>
              </a:ext>
              <a:ext uri="{C183D7F6-B498-43B3-948B-1728B52AA6E4}">
                <adec:decorative xmlns:adec="http://schemas.microsoft.com/office/drawing/2017/decorative" val="1"/>
              </a:ext>
            </a:extLst>
          </p:cNvPr>
          <p:cNvSpPr/>
          <p:nvPr userDrawn="1"/>
        </p:nvSpPr>
        <p:spPr>
          <a:xfrm>
            <a:off x="6096002" y="2217724"/>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accent1"/>
          </a:solidFill>
          <a:ln w="9525" cap="flat">
            <a:noFill/>
            <a:prstDash val="solid"/>
            <a:miter/>
          </a:ln>
        </p:spPr>
        <p:txBody>
          <a:bodyPr lIns="0" tIns="0" rIns="0" bIns="0" rtlCol="0" anchor="ctr"/>
          <a:lstStyle/>
          <a:p>
            <a:endParaRPr lang="zh-CN" altLang="en-US"/>
          </a:p>
        </p:txBody>
      </p:sp>
      <p:sp>
        <p:nvSpPr>
          <p:cNvPr id="5" name="Freeform: Shape">
            <a:extLst>
              <a:ext uri="{FF2B5EF4-FFF2-40B4-BE49-F238E27FC236}">
                <a16:creationId xmlns:a16="http://schemas.microsoft.com/office/drawing/2014/main" id="{0AE7CCB7-24EF-0E6D-D377-5F01DEB69446}"/>
              </a:ext>
              <a:ext uri="{C183D7F6-B498-43B3-948B-1728B52AA6E4}">
                <adec:decorative xmlns:adec="http://schemas.microsoft.com/office/drawing/2017/decorative" val="1"/>
              </a:ext>
            </a:extLst>
          </p:cNvPr>
          <p:cNvSpPr/>
          <p:nvPr userDrawn="1"/>
        </p:nvSpPr>
        <p:spPr>
          <a:xfrm>
            <a:off x="4612275" y="4012230"/>
            <a:ext cx="2907427"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accent1">
              <a:lumMod val="75000"/>
            </a:schemeClr>
          </a:solidFill>
          <a:ln w="9525" cap="flat">
            <a:noFill/>
            <a:prstDash val="solid"/>
            <a:miter/>
          </a:ln>
        </p:spPr>
        <p:txBody>
          <a:bodyPr lIns="0" tIns="0" rIns="0" bIns="0" rtlCol="0" anchor="ctr"/>
          <a:lstStyle/>
          <a:p>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7"/>
            <a:ext cx="10504000" cy="1132258"/>
          </a:xfrm>
          <a:prstGeom prst="rect">
            <a:avLst/>
          </a:prstGeom>
        </p:spPr>
        <p:txBody>
          <a:bodyPr/>
          <a:lstStyle>
            <a:lvl1pPr algn="ctr">
              <a:defRPr/>
            </a:lvl1pPr>
          </a:lstStyle>
          <a:p>
            <a:r>
              <a:rPr lang="en-US"/>
              <a:t>Click to edit Master title style</a:t>
            </a:r>
          </a:p>
        </p:txBody>
      </p:sp>
      <p:sp>
        <p:nvSpPr>
          <p:cNvPr id="15" name="Text Placeholder 20">
            <a:extLst>
              <a:ext uri="{FF2B5EF4-FFF2-40B4-BE49-F238E27FC236}">
                <a16:creationId xmlns:a16="http://schemas.microsoft.com/office/drawing/2014/main" id="{778E432B-2D56-94B2-861E-7C94FA251548}"/>
              </a:ext>
            </a:extLst>
          </p:cNvPr>
          <p:cNvSpPr>
            <a:spLocks noGrp="1"/>
          </p:cNvSpPr>
          <p:nvPr>
            <p:ph type="body" sz="quarter" idx="25" hasCustomPrompt="1"/>
          </p:nvPr>
        </p:nvSpPr>
        <p:spPr>
          <a:xfrm>
            <a:off x="5762807" y="2349717"/>
            <a:ext cx="666384" cy="635803"/>
          </a:xfrm>
          <a:prstGeom prst="rect">
            <a:avLst/>
          </a:prstGeom>
        </p:spPr>
        <p:txBody>
          <a:bodyPr anchor="ctr"/>
          <a:lstStyle>
            <a:lvl1pPr marL="0" indent="0" algn="ctr">
              <a:buNone/>
              <a:defRPr>
                <a:solidFill>
                  <a:schemeClr val="bg1"/>
                </a:solidFill>
                <a:latin typeface="+mj-lt"/>
              </a:defRPr>
            </a:lvl1pPr>
          </a:lstStyle>
          <a:p>
            <a:pPr lvl="0"/>
            <a:r>
              <a:rPr lang="en-US" altLang="zh-CN"/>
              <a:t>01</a:t>
            </a:r>
            <a:endParaRPr lang="zh-CN" altLang="en-US"/>
          </a:p>
        </p:txBody>
      </p:sp>
      <p:sp>
        <p:nvSpPr>
          <p:cNvPr id="16" name="Text Placeholder 15">
            <a:extLst>
              <a:ext uri="{FF2B5EF4-FFF2-40B4-BE49-F238E27FC236}">
                <a16:creationId xmlns:a16="http://schemas.microsoft.com/office/drawing/2014/main" id="{81210209-69EB-CD8C-7FBF-D4C95A590AC0}"/>
              </a:ext>
            </a:extLst>
          </p:cNvPr>
          <p:cNvSpPr>
            <a:spLocks noGrp="1"/>
          </p:cNvSpPr>
          <p:nvPr>
            <p:ph type="body" sz="quarter" idx="18"/>
          </p:nvPr>
        </p:nvSpPr>
        <p:spPr>
          <a:xfrm>
            <a:off x="711200" y="3106738"/>
            <a:ext cx="3314700" cy="892175"/>
          </a:xfrm>
          <a:prstGeom prst="rect">
            <a:avLst/>
          </a:prstGeom>
        </p:spPr>
        <p:txBody>
          <a:bodyPr>
            <a:normAutofit/>
          </a:bodyPr>
          <a:lstStyle>
            <a:lvl1pPr marL="0" indent="0" algn="r">
              <a:lnSpc>
                <a:spcPct val="100000"/>
              </a:lnSpc>
              <a:buNone/>
              <a:defRPr sz="1800">
                <a:solidFill>
                  <a:schemeClr val="accent1"/>
                </a:solidFill>
                <a:latin typeface="+mj-lt"/>
              </a:defRPr>
            </a:lvl1pPr>
          </a:lstStyle>
          <a:p>
            <a:pPr lvl="0"/>
            <a:r>
              <a:rPr lang="en-US"/>
              <a:t>Click to edit Master text styles</a:t>
            </a:r>
          </a:p>
        </p:txBody>
      </p:sp>
      <p:sp>
        <p:nvSpPr>
          <p:cNvPr id="18" name="Text Placeholder 20">
            <a:extLst>
              <a:ext uri="{FF2B5EF4-FFF2-40B4-BE49-F238E27FC236}">
                <a16:creationId xmlns:a16="http://schemas.microsoft.com/office/drawing/2014/main" id="{756B12D9-B69B-CB59-A280-44A6E663B411}"/>
              </a:ext>
            </a:extLst>
          </p:cNvPr>
          <p:cNvSpPr>
            <a:spLocks noGrp="1"/>
          </p:cNvSpPr>
          <p:nvPr>
            <p:ph type="body" sz="quarter" idx="26" hasCustomPrompt="1"/>
          </p:nvPr>
        </p:nvSpPr>
        <p:spPr>
          <a:xfrm>
            <a:off x="6808401" y="4117087"/>
            <a:ext cx="666384" cy="635803"/>
          </a:xfrm>
          <a:prstGeom prst="rect">
            <a:avLst/>
          </a:prstGeom>
        </p:spPr>
        <p:txBody>
          <a:bodyPr anchor="ctr"/>
          <a:lstStyle>
            <a:lvl1pPr marL="0" indent="0" algn="ctr">
              <a:buNone/>
              <a:defRPr>
                <a:solidFill>
                  <a:schemeClr val="bg1"/>
                </a:solidFill>
                <a:latin typeface="+mj-lt"/>
              </a:defRPr>
            </a:lvl1pPr>
          </a:lstStyle>
          <a:p>
            <a:pPr lvl="0"/>
            <a:r>
              <a:rPr lang="en-US" altLang="zh-CN"/>
              <a:t>02</a:t>
            </a:r>
            <a:endParaRPr lang="zh-CN" altLang="en-US"/>
          </a:p>
        </p:txBody>
      </p:sp>
      <p:sp>
        <p:nvSpPr>
          <p:cNvPr id="19" name="Text Placeholder 18">
            <a:extLst>
              <a:ext uri="{FF2B5EF4-FFF2-40B4-BE49-F238E27FC236}">
                <a16:creationId xmlns:a16="http://schemas.microsoft.com/office/drawing/2014/main" id="{EC9843C3-A00F-F54E-DFF1-71492477DD61}"/>
              </a:ext>
            </a:extLst>
          </p:cNvPr>
          <p:cNvSpPr>
            <a:spLocks noGrp="1"/>
          </p:cNvSpPr>
          <p:nvPr>
            <p:ph type="body" sz="quarter" idx="19"/>
          </p:nvPr>
        </p:nvSpPr>
        <p:spPr>
          <a:xfrm>
            <a:off x="8168273" y="3106738"/>
            <a:ext cx="3327400" cy="904875"/>
          </a:xfrm>
          <a:prstGeom prst="rect">
            <a:avLst/>
          </a:prstGeom>
        </p:spPr>
        <p:txBody>
          <a:bodyPr>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20" name="Text Placeholder 20">
            <a:extLst>
              <a:ext uri="{FF2B5EF4-FFF2-40B4-BE49-F238E27FC236}">
                <a16:creationId xmlns:a16="http://schemas.microsoft.com/office/drawing/2014/main" id="{C7A1623A-1639-1346-E01F-893B1DE08E00}"/>
              </a:ext>
            </a:extLst>
          </p:cNvPr>
          <p:cNvSpPr>
            <a:spLocks noGrp="1"/>
          </p:cNvSpPr>
          <p:nvPr>
            <p:ph type="body" sz="quarter" idx="27" hasCustomPrompt="1"/>
          </p:nvPr>
        </p:nvSpPr>
        <p:spPr>
          <a:xfrm>
            <a:off x="4740227" y="4159537"/>
            <a:ext cx="666384" cy="635803"/>
          </a:xfrm>
          <a:prstGeom prst="rect">
            <a:avLst/>
          </a:prstGeom>
        </p:spPr>
        <p:txBody>
          <a:bodyPr anchor="ctr"/>
          <a:lstStyle>
            <a:lvl1pPr marL="0" indent="0" algn="ctr">
              <a:buNone/>
              <a:defRPr>
                <a:solidFill>
                  <a:schemeClr val="bg1"/>
                </a:solidFill>
                <a:latin typeface="+mj-lt"/>
              </a:defRPr>
            </a:lvl1pPr>
          </a:lstStyle>
          <a:p>
            <a:pPr lvl="0"/>
            <a:r>
              <a:rPr lang="en-US" altLang="zh-CN"/>
              <a:t>03</a:t>
            </a:r>
            <a:endParaRPr lang="zh-CN" altLang="en-US"/>
          </a:p>
        </p:txBody>
      </p:sp>
      <p:sp>
        <p:nvSpPr>
          <p:cNvPr id="23" name="Text Placeholder 22">
            <a:extLst>
              <a:ext uri="{FF2B5EF4-FFF2-40B4-BE49-F238E27FC236}">
                <a16:creationId xmlns:a16="http://schemas.microsoft.com/office/drawing/2014/main" id="{7EA92D0F-9FA8-7EB0-2389-4C9C28F1DF4D}"/>
              </a:ext>
            </a:extLst>
          </p:cNvPr>
          <p:cNvSpPr>
            <a:spLocks noGrp="1"/>
          </p:cNvSpPr>
          <p:nvPr>
            <p:ph type="body" sz="quarter" idx="20"/>
          </p:nvPr>
        </p:nvSpPr>
        <p:spPr>
          <a:xfrm>
            <a:off x="2001838" y="5710238"/>
            <a:ext cx="8188325" cy="595312"/>
          </a:xfrm>
          <a:prstGeom prst="rect">
            <a:avLst/>
          </a:prstGeom>
        </p:spPr>
        <p:txBody>
          <a:bodyPr>
            <a:normAutofit/>
          </a:bodyPr>
          <a:lstStyle>
            <a:lvl1pPr marL="0" indent="0" algn="ctr">
              <a:lnSpc>
                <a:spcPct val="100000"/>
              </a:lnSpc>
              <a:buNone/>
              <a:defRPr sz="1800">
                <a:solidFill>
                  <a:schemeClr val="accent1"/>
                </a:solidFill>
                <a:latin typeface="+mj-lt"/>
              </a:defRPr>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619501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F7CD1964-633A-AA68-8AE3-BB86614AA1BA}"/>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3" name="Freeform: Shape 6">
            <a:extLst>
              <a:ext uri="{FF2B5EF4-FFF2-40B4-BE49-F238E27FC236}">
                <a16:creationId xmlns:a16="http://schemas.microsoft.com/office/drawing/2014/main" id="{CA046651-D1FC-C1E2-72A0-09D26FFDC82D}"/>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5" name="Freeform: Shape">
            <a:extLst>
              <a:ext uri="{FF2B5EF4-FFF2-40B4-BE49-F238E27FC236}">
                <a16:creationId xmlns:a16="http://schemas.microsoft.com/office/drawing/2014/main" id="{4CE45C70-75B5-E1B8-48EE-2A5A678E0886}"/>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955848" y="831918"/>
            <a:ext cx="10280304" cy="1567481"/>
          </a:xfrm>
          <a:prstGeom prst="rect">
            <a:avLst/>
          </a:prstGeo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955848" y="2487400"/>
            <a:ext cx="10280304" cy="8806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955848" y="3429000"/>
            <a:ext cx="10280304" cy="2494725"/>
          </a:xfrm>
          <a:prstGeom prst="rect">
            <a:avLst/>
          </a:prstGeom>
        </p:spPr>
        <p:txBody>
          <a:bodyPr/>
          <a:lstStyle/>
          <a:p>
            <a:endParaRPr lang="en-US"/>
          </a:p>
        </p:txBody>
      </p:sp>
      <p:sp>
        <p:nvSpPr>
          <p:cNvPr id="6" name="Date Placeholder 5">
            <a:extLst>
              <a:ext uri="{FF2B5EF4-FFF2-40B4-BE49-F238E27FC236}">
                <a16:creationId xmlns:a16="http://schemas.microsoft.com/office/drawing/2014/main" id="{7292A65F-0F25-F571-B08F-9E8C7C468B33}"/>
              </a:ext>
            </a:extLst>
          </p:cNvPr>
          <p:cNvSpPr>
            <a:spLocks noGrp="1"/>
          </p:cNvSpPr>
          <p:nvPr>
            <p:ph type="dt" sz="half" idx="15"/>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4952688-6335-5666-783D-7C745231E224}"/>
              </a:ext>
            </a:extLst>
          </p:cNvPr>
          <p:cNvSpPr>
            <a:spLocks noGrp="1"/>
          </p:cNvSpPr>
          <p:nvPr>
            <p:ph type="ftr" sz="quarter" idx="16"/>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C1275C39-1E49-7AEB-A0DE-7D86A8E9104D}"/>
              </a:ext>
            </a:extLst>
          </p:cNvPr>
          <p:cNvSpPr>
            <a:spLocks noGrp="1"/>
          </p:cNvSpPr>
          <p:nvPr>
            <p:ph type="sldNum" sz="half" idx="17"/>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287122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3" name="Freeform: Shape">
            <a:extLst>
              <a:ext uri="{FF2B5EF4-FFF2-40B4-BE49-F238E27FC236}">
                <a16:creationId xmlns:a16="http://schemas.microsoft.com/office/drawing/2014/main" id="{DB528356-E065-15A4-5D05-7E88FBA02FED}"/>
              </a:ext>
              <a:ext uri="{C183D7F6-B498-43B3-948B-1728B52AA6E4}">
                <adec:decorative xmlns:adec="http://schemas.microsoft.com/office/drawing/2017/decorative" val="1"/>
              </a:ext>
            </a:extLst>
          </p:cNvPr>
          <p:cNvSpPr/>
          <p:nvPr userDrawn="1"/>
        </p:nvSpPr>
        <p:spPr>
          <a:xfrm rot="5400000">
            <a:off x="10066903" y="4732904"/>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4" name="Freeform: Shape">
            <a:extLst>
              <a:ext uri="{FF2B5EF4-FFF2-40B4-BE49-F238E27FC236}">
                <a16:creationId xmlns:a16="http://schemas.microsoft.com/office/drawing/2014/main" id="{3F653A41-5042-267E-7DC5-6B5FA9895239}"/>
              </a:ext>
              <a:ext uri="{C183D7F6-B498-43B3-948B-1728B52AA6E4}">
                <adec:decorative xmlns:adec="http://schemas.microsoft.com/office/drawing/2017/decorative" val="1"/>
              </a:ext>
            </a:extLst>
          </p:cNvPr>
          <p:cNvSpPr/>
          <p:nvPr userDrawn="1"/>
        </p:nvSpPr>
        <p:spPr>
          <a:xfrm rot="5400000">
            <a:off x="5098006" y="1621381"/>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5" name="Rectangle: Rounded Corners 7">
            <a:extLst>
              <a:ext uri="{FF2B5EF4-FFF2-40B4-BE49-F238E27FC236}">
                <a16:creationId xmlns:a16="http://schemas.microsoft.com/office/drawing/2014/main" id="{FFFBB834-DE8D-3249-DE25-BF5E9383B461}"/>
              </a:ext>
              <a:ext uri="{C183D7F6-B498-43B3-948B-1728B52AA6E4}">
                <adec:decorative xmlns:adec="http://schemas.microsoft.com/office/drawing/2017/decorative" val="1"/>
              </a:ext>
            </a:extLst>
          </p:cNvPr>
          <p:cNvSpPr/>
          <p:nvPr userDrawn="1"/>
        </p:nvSpPr>
        <p:spPr>
          <a:xfrm>
            <a:off x="6254686" y="241375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9" name="Rectangle: Rounded Corners 143">
            <a:extLst>
              <a:ext uri="{FF2B5EF4-FFF2-40B4-BE49-F238E27FC236}">
                <a16:creationId xmlns:a16="http://schemas.microsoft.com/office/drawing/2014/main" id="{2B4F2D96-335C-4955-7457-3259160569BC}"/>
              </a:ext>
              <a:ext uri="{C183D7F6-B498-43B3-948B-1728B52AA6E4}">
                <adec:decorative xmlns:adec="http://schemas.microsoft.com/office/drawing/2017/decorative" val="1"/>
              </a:ext>
            </a:extLst>
          </p:cNvPr>
          <p:cNvSpPr>
            <a:spLocks/>
          </p:cNvSpPr>
          <p:nvPr userDrawn="1"/>
        </p:nvSpPr>
        <p:spPr>
          <a:xfrm>
            <a:off x="6342993" y="256411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0" name="Rectangle: Rounded Corners 7">
            <a:extLst>
              <a:ext uri="{FF2B5EF4-FFF2-40B4-BE49-F238E27FC236}">
                <a16:creationId xmlns:a16="http://schemas.microsoft.com/office/drawing/2014/main" id="{4C3E4442-6475-D4D6-03C7-656784A26FDB}"/>
              </a:ext>
              <a:ext uri="{C183D7F6-B498-43B3-948B-1728B52AA6E4}">
                <adec:decorative xmlns:adec="http://schemas.microsoft.com/office/drawing/2017/decorative" val="1"/>
              </a:ext>
            </a:extLst>
          </p:cNvPr>
          <p:cNvSpPr/>
          <p:nvPr userDrawn="1"/>
        </p:nvSpPr>
        <p:spPr>
          <a:xfrm>
            <a:off x="6254686" y="392959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11" name="Rectangle: Rounded Corners 143">
            <a:extLst>
              <a:ext uri="{FF2B5EF4-FFF2-40B4-BE49-F238E27FC236}">
                <a16:creationId xmlns:a16="http://schemas.microsoft.com/office/drawing/2014/main" id="{76276E45-CE1B-B465-4E1B-5F487D3187E2}"/>
              </a:ext>
              <a:ext uri="{C183D7F6-B498-43B3-948B-1728B52AA6E4}">
                <adec:decorative xmlns:adec="http://schemas.microsoft.com/office/drawing/2017/decorative" val="1"/>
              </a:ext>
            </a:extLst>
          </p:cNvPr>
          <p:cNvSpPr>
            <a:spLocks/>
          </p:cNvSpPr>
          <p:nvPr userDrawn="1"/>
        </p:nvSpPr>
        <p:spPr>
          <a:xfrm>
            <a:off x="6342993" y="407995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2" name="Rectangle: Rounded Corners 7">
            <a:extLst>
              <a:ext uri="{FF2B5EF4-FFF2-40B4-BE49-F238E27FC236}">
                <a16:creationId xmlns:a16="http://schemas.microsoft.com/office/drawing/2014/main" id="{DFDD052D-D5A2-909C-F2B9-E1A87196417B}"/>
              </a:ext>
              <a:ext uri="{C183D7F6-B498-43B3-948B-1728B52AA6E4}">
                <adec:decorative xmlns:adec="http://schemas.microsoft.com/office/drawing/2017/decorative" val="1"/>
              </a:ext>
            </a:extLst>
          </p:cNvPr>
          <p:cNvSpPr/>
          <p:nvPr userDrawn="1"/>
        </p:nvSpPr>
        <p:spPr>
          <a:xfrm>
            <a:off x="1835150" y="241375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13" name="Rectangle: Rounded Corners 143">
            <a:extLst>
              <a:ext uri="{FF2B5EF4-FFF2-40B4-BE49-F238E27FC236}">
                <a16:creationId xmlns:a16="http://schemas.microsoft.com/office/drawing/2014/main" id="{994F72AA-406C-8C31-5FF0-5FAD64BA8BC2}"/>
              </a:ext>
              <a:ext uri="{C183D7F6-B498-43B3-948B-1728B52AA6E4}">
                <adec:decorative xmlns:adec="http://schemas.microsoft.com/office/drawing/2017/decorative" val="1"/>
              </a:ext>
            </a:extLst>
          </p:cNvPr>
          <p:cNvSpPr>
            <a:spLocks/>
          </p:cNvSpPr>
          <p:nvPr userDrawn="1"/>
        </p:nvSpPr>
        <p:spPr>
          <a:xfrm>
            <a:off x="1923457" y="256411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4" name="Rectangle: Rounded Corners 7">
            <a:extLst>
              <a:ext uri="{FF2B5EF4-FFF2-40B4-BE49-F238E27FC236}">
                <a16:creationId xmlns:a16="http://schemas.microsoft.com/office/drawing/2014/main" id="{9BF54881-6430-AF16-7FB4-BBE2FB2EF8AE}"/>
              </a:ext>
              <a:ext uri="{C183D7F6-B498-43B3-948B-1728B52AA6E4}">
                <adec:decorative xmlns:adec="http://schemas.microsoft.com/office/drawing/2017/decorative" val="1"/>
              </a:ext>
            </a:extLst>
          </p:cNvPr>
          <p:cNvSpPr/>
          <p:nvPr userDrawn="1"/>
        </p:nvSpPr>
        <p:spPr>
          <a:xfrm>
            <a:off x="1835150" y="392959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23" name="Rectangle: Rounded Corners 143">
            <a:extLst>
              <a:ext uri="{FF2B5EF4-FFF2-40B4-BE49-F238E27FC236}">
                <a16:creationId xmlns:a16="http://schemas.microsoft.com/office/drawing/2014/main" id="{3FA62DDD-85B3-0D37-92CF-3FF6C87829FD}"/>
              </a:ext>
              <a:ext uri="{C183D7F6-B498-43B3-948B-1728B52AA6E4}">
                <adec:decorative xmlns:adec="http://schemas.microsoft.com/office/drawing/2017/decorative" val="1"/>
              </a:ext>
            </a:extLst>
          </p:cNvPr>
          <p:cNvSpPr>
            <a:spLocks/>
          </p:cNvSpPr>
          <p:nvPr userDrawn="1"/>
        </p:nvSpPr>
        <p:spPr>
          <a:xfrm>
            <a:off x="1923457" y="407995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7"/>
            <a:ext cx="10504000" cy="1132258"/>
          </a:xfrm>
          <a:prstGeom prst="rect">
            <a:avLst/>
          </a:prstGeom>
        </p:spPr>
        <p:txBody>
          <a:bodyPr/>
          <a:lstStyle>
            <a:lvl1pPr algn="ctr">
              <a:defRPr/>
            </a:lvl1pPr>
          </a:lstStyle>
          <a:p>
            <a:r>
              <a:rPr lang="en-US"/>
              <a:t>Click to edit Master title style</a:t>
            </a:r>
          </a:p>
        </p:txBody>
      </p:sp>
      <p:sp>
        <p:nvSpPr>
          <p:cNvPr id="18" name="Text Placeholder 17">
            <a:extLst>
              <a:ext uri="{FF2B5EF4-FFF2-40B4-BE49-F238E27FC236}">
                <a16:creationId xmlns:a16="http://schemas.microsoft.com/office/drawing/2014/main" id="{C4DAAD02-918D-5EE4-118B-7AB9C1448770}"/>
              </a:ext>
            </a:extLst>
          </p:cNvPr>
          <p:cNvSpPr>
            <a:spLocks noGrp="1"/>
          </p:cNvSpPr>
          <p:nvPr>
            <p:ph type="body" sz="quarter" idx="21"/>
          </p:nvPr>
        </p:nvSpPr>
        <p:spPr>
          <a:xfrm>
            <a:off x="2165720" y="2474863"/>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6" name="Text Placeholder 25">
            <a:extLst>
              <a:ext uri="{FF2B5EF4-FFF2-40B4-BE49-F238E27FC236}">
                <a16:creationId xmlns:a16="http://schemas.microsoft.com/office/drawing/2014/main" id="{F590BECB-FA85-C256-88D5-70A4C6533B02}"/>
              </a:ext>
            </a:extLst>
          </p:cNvPr>
          <p:cNvSpPr>
            <a:spLocks noGrp="1"/>
          </p:cNvSpPr>
          <p:nvPr>
            <p:ph type="body" sz="quarter" idx="26"/>
          </p:nvPr>
        </p:nvSpPr>
        <p:spPr>
          <a:xfrm>
            <a:off x="2168894" y="3211513"/>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21" name="Text Placeholder 17">
            <a:extLst>
              <a:ext uri="{FF2B5EF4-FFF2-40B4-BE49-F238E27FC236}">
                <a16:creationId xmlns:a16="http://schemas.microsoft.com/office/drawing/2014/main" id="{AF56CD05-81FF-796F-DE9D-303D115B4335}"/>
              </a:ext>
            </a:extLst>
          </p:cNvPr>
          <p:cNvSpPr>
            <a:spLocks noGrp="1"/>
          </p:cNvSpPr>
          <p:nvPr>
            <p:ph type="body" sz="quarter" idx="23"/>
          </p:nvPr>
        </p:nvSpPr>
        <p:spPr>
          <a:xfrm>
            <a:off x="6626039" y="2474863"/>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7" name="Text Placeholder 25">
            <a:extLst>
              <a:ext uri="{FF2B5EF4-FFF2-40B4-BE49-F238E27FC236}">
                <a16:creationId xmlns:a16="http://schemas.microsoft.com/office/drawing/2014/main" id="{232BC84D-A83C-77C8-F0BB-F6EF49F9398F}"/>
              </a:ext>
            </a:extLst>
          </p:cNvPr>
          <p:cNvSpPr>
            <a:spLocks noGrp="1"/>
          </p:cNvSpPr>
          <p:nvPr>
            <p:ph type="body" sz="quarter" idx="27"/>
          </p:nvPr>
        </p:nvSpPr>
        <p:spPr>
          <a:xfrm>
            <a:off x="6626038" y="3211513"/>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22" name="Text Placeholder 17">
            <a:extLst>
              <a:ext uri="{FF2B5EF4-FFF2-40B4-BE49-F238E27FC236}">
                <a16:creationId xmlns:a16="http://schemas.microsoft.com/office/drawing/2014/main" id="{86A26C7F-0791-531C-2498-B20B5EBE9ABA}"/>
              </a:ext>
            </a:extLst>
          </p:cNvPr>
          <p:cNvSpPr>
            <a:spLocks noGrp="1"/>
          </p:cNvSpPr>
          <p:nvPr>
            <p:ph type="body" sz="quarter" idx="24"/>
          </p:nvPr>
        </p:nvSpPr>
        <p:spPr>
          <a:xfrm>
            <a:off x="2165720" y="3976274"/>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8" name="Text Placeholder 25">
            <a:extLst>
              <a:ext uri="{FF2B5EF4-FFF2-40B4-BE49-F238E27FC236}">
                <a16:creationId xmlns:a16="http://schemas.microsoft.com/office/drawing/2014/main" id="{1D582182-4D00-3742-2AD2-208DB64B7325}"/>
              </a:ext>
            </a:extLst>
          </p:cNvPr>
          <p:cNvSpPr>
            <a:spLocks noGrp="1"/>
          </p:cNvSpPr>
          <p:nvPr>
            <p:ph type="body" sz="quarter" idx="28"/>
          </p:nvPr>
        </p:nvSpPr>
        <p:spPr>
          <a:xfrm>
            <a:off x="2160801" y="4704351"/>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24" name="Text Placeholder 17">
            <a:extLst>
              <a:ext uri="{FF2B5EF4-FFF2-40B4-BE49-F238E27FC236}">
                <a16:creationId xmlns:a16="http://schemas.microsoft.com/office/drawing/2014/main" id="{3FAB427F-6F62-2EB3-4DB1-47FD27182CC8}"/>
              </a:ext>
            </a:extLst>
          </p:cNvPr>
          <p:cNvSpPr>
            <a:spLocks noGrp="1"/>
          </p:cNvSpPr>
          <p:nvPr>
            <p:ph type="body" sz="quarter" idx="25"/>
          </p:nvPr>
        </p:nvSpPr>
        <p:spPr>
          <a:xfrm>
            <a:off x="6626039" y="3976274"/>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9" name="Text Placeholder 25">
            <a:extLst>
              <a:ext uri="{FF2B5EF4-FFF2-40B4-BE49-F238E27FC236}">
                <a16:creationId xmlns:a16="http://schemas.microsoft.com/office/drawing/2014/main" id="{83EF6CB5-BC84-1717-2573-6D3181B1BB53}"/>
              </a:ext>
            </a:extLst>
          </p:cNvPr>
          <p:cNvSpPr>
            <a:spLocks noGrp="1"/>
          </p:cNvSpPr>
          <p:nvPr>
            <p:ph type="body" sz="quarter" idx="29"/>
          </p:nvPr>
        </p:nvSpPr>
        <p:spPr>
          <a:xfrm>
            <a:off x="6617945" y="4704351"/>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8997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060346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Freeform: Shape 2">
            <a:extLst>
              <a:ext uri="{FF2B5EF4-FFF2-40B4-BE49-F238E27FC236}">
                <a16:creationId xmlns:a16="http://schemas.microsoft.com/office/drawing/2014/main" id="{4238DDDF-8730-2405-74D9-03373A7CE440}"/>
              </a:ext>
              <a:ext uri="{C183D7F6-B498-43B3-948B-1728B52AA6E4}">
                <adec:decorative xmlns:adec="http://schemas.microsoft.com/office/drawing/2017/decorative" val="1"/>
              </a:ext>
            </a:extLst>
          </p:cNvPr>
          <p:cNvSpPr/>
          <p:nvPr userDrawn="1"/>
        </p:nvSpPr>
        <p:spPr>
          <a:xfrm rot="5400000">
            <a:off x="11801655" y="391506"/>
            <a:ext cx="393632" cy="39788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5" name="Freeform: Shape 6">
            <a:extLst>
              <a:ext uri="{FF2B5EF4-FFF2-40B4-BE49-F238E27FC236}">
                <a16:creationId xmlns:a16="http://schemas.microsoft.com/office/drawing/2014/main" id="{52BC228E-D226-17B8-9646-D7FA72E2EC2E}"/>
              </a:ext>
              <a:ext uri="{C183D7F6-B498-43B3-948B-1728B52AA6E4}">
                <adec:decorative xmlns:adec="http://schemas.microsoft.com/office/drawing/2017/decorative" val="1"/>
              </a:ext>
            </a:extLst>
          </p:cNvPr>
          <p:cNvSpPr/>
          <p:nvPr userDrawn="1"/>
        </p:nvSpPr>
        <p:spPr>
          <a:xfrm rot="5400000">
            <a:off x="11405897"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9" name="Freeform: Shape 24">
            <a:extLst>
              <a:ext uri="{FF2B5EF4-FFF2-40B4-BE49-F238E27FC236}">
                <a16:creationId xmlns:a16="http://schemas.microsoft.com/office/drawing/2014/main" id="{1C5358DE-7A7E-A893-E30C-87B0577576B0}"/>
              </a:ext>
              <a:ext uri="{C183D7F6-B498-43B3-948B-1728B52AA6E4}">
                <adec:decorative xmlns:adec="http://schemas.microsoft.com/office/drawing/2017/decorative" val="1"/>
              </a:ext>
            </a:extLst>
          </p:cNvPr>
          <p:cNvSpPr/>
          <p:nvPr userDrawn="1"/>
        </p:nvSpPr>
        <p:spPr>
          <a:xfrm rot="5400000">
            <a:off x="11799529"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10" name="Rectangle 9">
            <a:extLst>
              <a:ext uri="{FF2B5EF4-FFF2-40B4-BE49-F238E27FC236}">
                <a16:creationId xmlns:a16="http://schemas.microsoft.com/office/drawing/2014/main" id="{F9EF5E94-17C4-7E72-B223-8FC893F0BD2A}"/>
              </a:ext>
              <a:ext uri="{C183D7F6-B498-43B3-948B-1728B52AA6E4}">
                <adec:decorative xmlns:adec="http://schemas.microsoft.com/office/drawing/2017/decorative" val="1"/>
              </a:ext>
            </a:extLst>
          </p:cNvPr>
          <p:cNvSpPr/>
          <p:nvPr userDrawn="1"/>
        </p:nvSpPr>
        <p:spPr>
          <a:xfrm>
            <a:off x="1372033" y="2289711"/>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11" name="Rectangle 15">
            <a:extLst>
              <a:ext uri="{FF2B5EF4-FFF2-40B4-BE49-F238E27FC236}">
                <a16:creationId xmlns:a16="http://schemas.microsoft.com/office/drawing/2014/main" id="{F0D87B70-E802-6427-5F77-BF806396B91E}"/>
              </a:ext>
              <a:ext uri="{C183D7F6-B498-43B3-948B-1728B52AA6E4}">
                <adec:decorative xmlns:adec="http://schemas.microsoft.com/office/drawing/2017/decorative" val="1"/>
              </a:ext>
            </a:extLst>
          </p:cNvPr>
          <p:cNvSpPr/>
          <p:nvPr userDrawn="1"/>
        </p:nvSpPr>
        <p:spPr>
          <a:xfrm>
            <a:off x="1371600" y="4079240"/>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solidFill>
                <a:sysClr val="windowText" lastClr="000000"/>
              </a:solidFill>
              <a:ea typeface="+mn-lt"/>
              <a:cs typeface="+mn-lt"/>
            </a:endParaRPr>
          </a:p>
        </p:txBody>
      </p:sp>
      <p:sp>
        <p:nvSpPr>
          <p:cNvPr id="12" name="Rectangle 11">
            <a:extLst>
              <a:ext uri="{FF2B5EF4-FFF2-40B4-BE49-F238E27FC236}">
                <a16:creationId xmlns:a16="http://schemas.microsoft.com/office/drawing/2014/main" id="{541E086E-825B-936F-539F-CA244AB98631}"/>
              </a:ext>
              <a:ext uri="{C183D7F6-B498-43B3-948B-1728B52AA6E4}">
                <adec:decorative xmlns:adec="http://schemas.microsoft.com/office/drawing/2017/decorative" val="1"/>
              </a:ext>
            </a:extLst>
          </p:cNvPr>
          <p:cNvSpPr/>
          <p:nvPr userDrawn="1"/>
        </p:nvSpPr>
        <p:spPr>
          <a:xfrm>
            <a:off x="6206066" y="2288745"/>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14" name="Rectangle 17">
            <a:extLst>
              <a:ext uri="{FF2B5EF4-FFF2-40B4-BE49-F238E27FC236}">
                <a16:creationId xmlns:a16="http://schemas.microsoft.com/office/drawing/2014/main" id="{7A0C6FC8-156C-F9C3-4A96-6D42DAEFFC75}"/>
              </a:ext>
              <a:ext uri="{C183D7F6-B498-43B3-948B-1728B52AA6E4}">
                <adec:decorative xmlns:adec="http://schemas.microsoft.com/office/drawing/2017/decorative" val="1"/>
              </a:ext>
            </a:extLst>
          </p:cNvPr>
          <p:cNvSpPr/>
          <p:nvPr userDrawn="1"/>
        </p:nvSpPr>
        <p:spPr>
          <a:xfrm>
            <a:off x="6206066" y="4079240"/>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23" name="Rectangle: Rounded Corners 143">
            <a:extLst>
              <a:ext uri="{FF2B5EF4-FFF2-40B4-BE49-F238E27FC236}">
                <a16:creationId xmlns:a16="http://schemas.microsoft.com/office/drawing/2014/main" id="{7D03A79A-EB24-8C24-69C5-7E8A7D02E311}"/>
              </a:ext>
              <a:ext uri="{C183D7F6-B498-43B3-948B-1728B52AA6E4}">
                <adec:decorative xmlns:adec="http://schemas.microsoft.com/office/drawing/2017/decorative" val="1"/>
              </a:ext>
            </a:extLst>
          </p:cNvPr>
          <p:cNvSpPr>
            <a:spLocks/>
          </p:cNvSpPr>
          <p:nvPr userDrawn="1"/>
        </p:nvSpPr>
        <p:spPr>
          <a:xfrm rot="5400000">
            <a:off x="3668596" y="257966"/>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4" name="Rectangle: Rounded Corners 143">
            <a:extLst>
              <a:ext uri="{FF2B5EF4-FFF2-40B4-BE49-F238E27FC236}">
                <a16:creationId xmlns:a16="http://schemas.microsoft.com/office/drawing/2014/main" id="{57460EFE-E486-5CC6-A35B-D4F14C9FAE8A}"/>
              </a:ext>
              <a:ext uri="{C183D7F6-B498-43B3-948B-1728B52AA6E4}">
                <adec:decorative xmlns:adec="http://schemas.microsoft.com/office/drawing/2017/decorative" val="1"/>
              </a:ext>
            </a:extLst>
          </p:cNvPr>
          <p:cNvSpPr>
            <a:spLocks/>
          </p:cNvSpPr>
          <p:nvPr userDrawn="1"/>
        </p:nvSpPr>
        <p:spPr>
          <a:xfrm rot="5400000">
            <a:off x="8477685" y="267438"/>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5" name="Rectangle: Rounded Corners 143">
            <a:extLst>
              <a:ext uri="{FF2B5EF4-FFF2-40B4-BE49-F238E27FC236}">
                <a16:creationId xmlns:a16="http://schemas.microsoft.com/office/drawing/2014/main" id="{36AF759C-84EA-0E03-0DF8-E02B684B8D3D}"/>
              </a:ext>
              <a:ext uri="{C183D7F6-B498-43B3-948B-1728B52AA6E4}">
                <adec:decorative xmlns:adec="http://schemas.microsoft.com/office/drawing/2017/decorative" val="1"/>
              </a:ext>
            </a:extLst>
          </p:cNvPr>
          <p:cNvSpPr>
            <a:spLocks/>
          </p:cNvSpPr>
          <p:nvPr userDrawn="1"/>
        </p:nvSpPr>
        <p:spPr>
          <a:xfrm rot="5400000">
            <a:off x="8489505" y="2076614"/>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6" name="Rectangle: Rounded Corners 143">
            <a:extLst>
              <a:ext uri="{FF2B5EF4-FFF2-40B4-BE49-F238E27FC236}">
                <a16:creationId xmlns:a16="http://schemas.microsoft.com/office/drawing/2014/main" id="{3865A04C-CD36-CAB6-FA88-74681C524EE3}"/>
              </a:ext>
              <a:ext uri="{C183D7F6-B498-43B3-948B-1728B52AA6E4}">
                <adec:decorative xmlns:adec="http://schemas.microsoft.com/office/drawing/2017/decorative" val="1"/>
              </a:ext>
            </a:extLst>
          </p:cNvPr>
          <p:cNvSpPr>
            <a:spLocks/>
          </p:cNvSpPr>
          <p:nvPr userDrawn="1"/>
        </p:nvSpPr>
        <p:spPr>
          <a:xfrm rot="5400000">
            <a:off x="3668595" y="2067078"/>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50"/>
            <a:ext cx="10504000" cy="1132258"/>
          </a:xfrm>
          <a:prstGeom prst="rect">
            <a:avLst/>
          </a:prstGeom>
        </p:spPr>
        <p:txBody>
          <a:bodyPr/>
          <a:lstStyle>
            <a:lvl1pPr algn="ctr">
              <a:defRPr/>
            </a:lvl1pPr>
          </a:lstStyle>
          <a:p>
            <a:r>
              <a:rPr lang="en-US"/>
              <a:t>Click to edit Master title style</a:t>
            </a:r>
          </a:p>
        </p:txBody>
      </p:sp>
      <p:sp>
        <p:nvSpPr>
          <p:cNvPr id="34" name="Text Placeholder 33">
            <a:extLst>
              <a:ext uri="{FF2B5EF4-FFF2-40B4-BE49-F238E27FC236}">
                <a16:creationId xmlns:a16="http://schemas.microsoft.com/office/drawing/2014/main" id="{F1B07909-1E7E-A53B-B109-E592D2B9C737}"/>
              </a:ext>
            </a:extLst>
          </p:cNvPr>
          <p:cNvSpPr>
            <a:spLocks noGrp="1"/>
          </p:cNvSpPr>
          <p:nvPr>
            <p:ph type="body" sz="quarter" idx="21"/>
          </p:nvPr>
        </p:nvSpPr>
        <p:spPr>
          <a:xfrm>
            <a:off x="1478132" y="2516188"/>
            <a:ext cx="4402137" cy="604837"/>
          </a:xfrm>
          <a:prstGeom prst="rect">
            <a:avLst/>
          </a:prstGeom>
        </p:spPr>
        <p:txBody>
          <a:bodyPr anchor="b">
            <a:normAutofit/>
          </a:bodyPr>
          <a:lstStyle>
            <a:lvl1pPr marL="0" indent="0" algn="ctr">
              <a:lnSpc>
                <a:spcPct val="100000"/>
              </a:lnSpc>
              <a:buNone/>
              <a:defRPr sz="1800">
                <a:solidFill>
                  <a:schemeClr val="accent1"/>
                </a:solidFill>
                <a:latin typeface="+mj-lt"/>
              </a:defRPr>
            </a:lvl1pPr>
          </a:lstStyle>
          <a:p>
            <a:pPr lvl="0"/>
            <a:r>
              <a:rPr lang="en-US"/>
              <a:t>Click to edit Master text styles</a:t>
            </a:r>
          </a:p>
        </p:txBody>
      </p:sp>
      <p:sp>
        <p:nvSpPr>
          <p:cNvPr id="39" name="Text Placeholder 38">
            <a:extLst>
              <a:ext uri="{FF2B5EF4-FFF2-40B4-BE49-F238E27FC236}">
                <a16:creationId xmlns:a16="http://schemas.microsoft.com/office/drawing/2014/main" id="{F9A0585C-FCE8-1DFF-76E1-08735B8AA835}"/>
              </a:ext>
            </a:extLst>
          </p:cNvPr>
          <p:cNvSpPr>
            <a:spLocks noGrp="1"/>
          </p:cNvSpPr>
          <p:nvPr>
            <p:ph type="body" sz="quarter" idx="25"/>
          </p:nvPr>
        </p:nvSpPr>
        <p:spPr>
          <a:xfrm>
            <a:off x="1477698" y="322733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35" name="Text Placeholder 33">
            <a:extLst>
              <a:ext uri="{FF2B5EF4-FFF2-40B4-BE49-F238E27FC236}">
                <a16:creationId xmlns:a16="http://schemas.microsoft.com/office/drawing/2014/main" id="{4987139E-C125-B4FE-57EC-853894FA94B5}"/>
              </a:ext>
            </a:extLst>
          </p:cNvPr>
          <p:cNvSpPr>
            <a:spLocks noGrp="1"/>
          </p:cNvSpPr>
          <p:nvPr>
            <p:ph type="body" sz="quarter" idx="22"/>
          </p:nvPr>
        </p:nvSpPr>
        <p:spPr>
          <a:xfrm>
            <a:off x="6311901" y="2528710"/>
            <a:ext cx="4402137" cy="604837"/>
          </a:xfrm>
          <a:prstGeom prst="rect">
            <a:avLst/>
          </a:prstGeom>
        </p:spPr>
        <p:txBody>
          <a:bodyPr anchor="b">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8">
            <a:extLst>
              <a:ext uri="{FF2B5EF4-FFF2-40B4-BE49-F238E27FC236}">
                <a16:creationId xmlns:a16="http://schemas.microsoft.com/office/drawing/2014/main" id="{1FD74E7A-97DA-94A4-C098-347A4F6CDC4E}"/>
              </a:ext>
            </a:extLst>
          </p:cNvPr>
          <p:cNvSpPr>
            <a:spLocks noGrp="1"/>
          </p:cNvSpPr>
          <p:nvPr>
            <p:ph type="body" sz="quarter" idx="26"/>
          </p:nvPr>
        </p:nvSpPr>
        <p:spPr>
          <a:xfrm>
            <a:off x="6311295" y="322733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36" name="Text Placeholder 33">
            <a:extLst>
              <a:ext uri="{FF2B5EF4-FFF2-40B4-BE49-F238E27FC236}">
                <a16:creationId xmlns:a16="http://schemas.microsoft.com/office/drawing/2014/main" id="{A53E61A7-D107-D91E-D73A-17F3E0EBF149}"/>
              </a:ext>
            </a:extLst>
          </p:cNvPr>
          <p:cNvSpPr>
            <a:spLocks noGrp="1"/>
          </p:cNvSpPr>
          <p:nvPr>
            <p:ph type="body" sz="quarter" idx="23"/>
          </p:nvPr>
        </p:nvSpPr>
        <p:spPr>
          <a:xfrm>
            <a:off x="1477698" y="4304160"/>
            <a:ext cx="4402137" cy="604837"/>
          </a:xfrm>
          <a:prstGeom prst="rect">
            <a:avLst/>
          </a:prstGeom>
        </p:spPr>
        <p:txBody>
          <a:bodyPr anchor="b">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1" name="Text Placeholder 38">
            <a:extLst>
              <a:ext uri="{FF2B5EF4-FFF2-40B4-BE49-F238E27FC236}">
                <a16:creationId xmlns:a16="http://schemas.microsoft.com/office/drawing/2014/main" id="{EFE14463-2B1E-DEF8-8BAC-B72C52C69992}"/>
              </a:ext>
            </a:extLst>
          </p:cNvPr>
          <p:cNvSpPr>
            <a:spLocks noGrp="1"/>
          </p:cNvSpPr>
          <p:nvPr>
            <p:ph type="body" sz="quarter" idx="27"/>
          </p:nvPr>
        </p:nvSpPr>
        <p:spPr>
          <a:xfrm>
            <a:off x="1477698" y="504632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37" name="Text Placeholder 33">
            <a:extLst>
              <a:ext uri="{FF2B5EF4-FFF2-40B4-BE49-F238E27FC236}">
                <a16:creationId xmlns:a16="http://schemas.microsoft.com/office/drawing/2014/main" id="{3D2B00C6-0381-B5BF-BC75-D5178821C4BE}"/>
              </a:ext>
            </a:extLst>
          </p:cNvPr>
          <p:cNvSpPr>
            <a:spLocks noGrp="1"/>
          </p:cNvSpPr>
          <p:nvPr>
            <p:ph type="body" sz="quarter" idx="24"/>
          </p:nvPr>
        </p:nvSpPr>
        <p:spPr>
          <a:xfrm>
            <a:off x="6311901" y="4316682"/>
            <a:ext cx="4402137" cy="604837"/>
          </a:xfrm>
          <a:prstGeom prst="rect">
            <a:avLst/>
          </a:prstGeom>
        </p:spPr>
        <p:txBody>
          <a:bodyPr anchor="b">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2" name="Text Placeholder 38">
            <a:extLst>
              <a:ext uri="{FF2B5EF4-FFF2-40B4-BE49-F238E27FC236}">
                <a16:creationId xmlns:a16="http://schemas.microsoft.com/office/drawing/2014/main" id="{89A6400B-1A7A-C250-E892-B0D3B2B528DE}"/>
              </a:ext>
            </a:extLst>
          </p:cNvPr>
          <p:cNvSpPr>
            <a:spLocks noGrp="1"/>
          </p:cNvSpPr>
          <p:nvPr>
            <p:ph type="body" sz="quarter" idx="28"/>
          </p:nvPr>
        </p:nvSpPr>
        <p:spPr>
          <a:xfrm>
            <a:off x="6311295" y="504632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7180974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9">
            <a:extLst>
              <a:ext uri="{FF2B5EF4-FFF2-40B4-BE49-F238E27FC236}">
                <a16:creationId xmlns:a16="http://schemas.microsoft.com/office/drawing/2014/main" id="{F5A86050-4178-5ED1-B0F7-9D0E28AFF96F}"/>
              </a:ext>
              <a:ext uri="{C183D7F6-B498-43B3-948B-1728B52AA6E4}">
                <adec:decorative xmlns:adec="http://schemas.microsoft.com/office/drawing/2017/decorative" val="1"/>
              </a:ext>
            </a:extLst>
          </p:cNvPr>
          <p:cNvSpPr/>
          <p:nvPr userDrawn="1"/>
        </p:nvSpPr>
        <p:spPr>
          <a:xfrm>
            <a:off x="9010998" y="2531567"/>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4" name="Rectangle 9">
            <a:extLst>
              <a:ext uri="{FF2B5EF4-FFF2-40B4-BE49-F238E27FC236}">
                <a16:creationId xmlns:a16="http://schemas.microsoft.com/office/drawing/2014/main" id="{DEF3DFD7-5DA8-2B7B-F300-49F6C699AAF7}"/>
              </a:ext>
              <a:ext uri="{C183D7F6-B498-43B3-948B-1728B52AA6E4}">
                <adec:decorative xmlns:adec="http://schemas.microsoft.com/office/drawing/2017/decorative" val="1"/>
              </a:ext>
            </a:extLst>
          </p:cNvPr>
          <p:cNvSpPr/>
          <p:nvPr userDrawn="1"/>
        </p:nvSpPr>
        <p:spPr>
          <a:xfrm>
            <a:off x="3632354" y="2517902"/>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5" name="Rectangle 9">
            <a:extLst>
              <a:ext uri="{FF2B5EF4-FFF2-40B4-BE49-F238E27FC236}">
                <a16:creationId xmlns:a16="http://schemas.microsoft.com/office/drawing/2014/main" id="{B7EE219A-EAFD-062C-CB93-F37B378678AA}"/>
              </a:ext>
              <a:ext uri="{C183D7F6-B498-43B3-948B-1728B52AA6E4}">
                <adec:decorative xmlns:adec="http://schemas.microsoft.com/office/drawing/2017/decorative" val="1"/>
              </a:ext>
            </a:extLst>
          </p:cNvPr>
          <p:cNvSpPr/>
          <p:nvPr userDrawn="1"/>
        </p:nvSpPr>
        <p:spPr>
          <a:xfrm>
            <a:off x="6335433" y="2517901"/>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9" name="Rectangle 9">
            <a:extLst>
              <a:ext uri="{FF2B5EF4-FFF2-40B4-BE49-F238E27FC236}">
                <a16:creationId xmlns:a16="http://schemas.microsoft.com/office/drawing/2014/main" id="{68F43B8E-65BD-0BD3-3968-19359E68EEDD}"/>
              </a:ext>
              <a:ext uri="{C183D7F6-B498-43B3-948B-1728B52AA6E4}">
                <adec:decorative xmlns:adec="http://schemas.microsoft.com/office/drawing/2017/decorative" val="1"/>
              </a:ext>
            </a:extLst>
          </p:cNvPr>
          <p:cNvSpPr/>
          <p:nvPr userDrawn="1"/>
        </p:nvSpPr>
        <p:spPr>
          <a:xfrm>
            <a:off x="949911" y="2517903"/>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21" name="Rectangle: Rounded Corners 143">
            <a:extLst>
              <a:ext uri="{FF2B5EF4-FFF2-40B4-BE49-F238E27FC236}">
                <a16:creationId xmlns:a16="http://schemas.microsoft.com/office/drawing/2014/main" id="{387619F6-E444-B998-4609-BDD0554B1B90}"/>
              </a:ext>
              <a:ext uri="{C183D7F6-B498-43B3-948B-1728B52AA6E4}">
                <adec:decorative xmlns:adec="http://schemas.microsoft.com/office/drawing/2017/decorative" val="1"/>
              </a:ext>
            </a:extLst>
          </p:cNvPr>
          <p:cNvSpPr>
            <a:spLocks/>
          </p:cNvSpPr>
          <p:nvPr userDrawn="1"/>
        </p:nvSpPr>
        <p:spPr>
          <a:xfrm rot="5400000">
            <a:off x="2049693" y="1635749"/>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2" name="Rectangle: Rounded Corners 143">
            <a:extLst>
              <a:ext uri="{FF2B5EF4-FFF2-40B4-BE49-F238E27FC236}">
                <a16:creationId xmlns:a16="http://schemas.microsoft.com/office/drawing/2014/main" id="{F68B126A-8B7B-FA64-FC37-D30CF1B50DFE}"/>
              </a:ext>
              <a:ext uri="{C183D7F6-B498-43B3-948B-1728B52AA6E4}">
                <adec:decorative xmlns:adec="http://schemas.microsoft.com/office/drawing/2017/decorative" val="1"/>
              </a:ext>
            </a:extLst>
          </p:cNvPr>
          <p:cNvSpPr>
            <a:spLocks/>
          </p:cNvSpPr>
          <p:nvPr userDrawn="1"/>
        </p:nvSpPr>
        <p:spPr>
          <a:xfrm rot="5400000">
            <a:off x="4732137" y="1631517"/>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3" name="Rectangle: Rounded Corners 143">
            <a:extLst>
              <a:ext uri="{FF2B5EF4-FFF2-40B4-BE49-F238E27FC236}">
                <a16:creationId xmlns:a16="http://schemas.microsoft.com/office/drawing/2014/main" id="{86967428-787A-E870-D6D6-84A7682FFFC9}"/>
              </a:ext>
              <a:ext uri="{C183D7F6-B498-43B3-948B-1728B52AA6E4}">
                <adec:decorative xmlns:adec="http://schemas.microsoft.com/office/drawing/2017/decorative" val="1"/>
              </a:ext>
            </a:extLst>
          </p:cNvPr>
          <p:cNvSpPr>
            <a:spLocks/>
          </p:cNvSpPr>
          <p:nvPr userDrawn="1"/>
        </p:nvSpPr>
        <p:spPr>
          <a:xfrm rot="5400000">
            <a:off x="7435216" y="1631518"/>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4" name="Rectangle: Rounded Corners 143">
            <a:extLst>
              <a:ext uri="{FF2B5EF4-FFF2-40B4-BE49-F238E27FC236}">
                <a16:creationId xmlns:a16="http://schemas.microsoft.com/office/drawing/2014/main" id="{1902EFBA-397A-EFA4-18CE-49C6354E738B}"/>
              </a:ext>
              <a:ext uri="{C183D7F6-B498-43B3-948B-1728B52AA6E4}">
                <adec:decorative xmlns:adec="http://schemas.microsoft.com/office/drawing/2017/decorative" val="1"/>
              </a:ext>
            </a:extLst>
          </p:cNvPr>
          <p:cNvSpPr>
            <a:spLocks/>
          </p:cNvSpPr>
          <p:nvPr userDrawn="1"/>
        </p:nvSpPr>
        <p:spPr>
          <a:xfrm rot="5400000">
            <a:off x="10110781" y="1641187"/>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7209"/>
            <a:ext cx="10504000" cy="1132258"/>
          </a:xfrm>
          <a:prstGeom prst="rect">
            <a:avLst/>
          </a:prstGeom>
        </p:spPr>
        <p:txBody>
          <a:bodyPr/>
          <a:lstStyle>
            <a:lvl1pPr algn="ctr">
              <a:defRPr/>
            </a:lvl1pPr>
          </a:lstStyle>
          <a:p>
            <a:r>
              <a:rPr lang="en-US"/>
              <a:t>Click to edit Master title style</a:t>
            </a:r>
          </a:p>
        </p:txBody>
      </p:sp>
      <p:sp>
        <p:nvSpPr>
          <p:cNvPr id="26" name="Text Placeholder 25">
            <a:extLst>
              <a:ext uri="{FF2B5EF4-FFF2-40B4-BE49-F238E27FC236}">
                <a16:creationId xmlns:a16="http://schemas.microsoft.com/office/drawing/2014/main" id="{D55A786B-6609-8882-4995-95B0917E6E39}"/>
              </a:ext>
            </a:extLst>
          </p:cNvPr>
          <p:cNvSpPr>
            <a:spLocks noGrp="1"/>
          </p:cNvSpPr>
          <p:nvPr>
            <p:ph type="body" sz="quarter" idx="13"/>
          </p:nvPr>
        </p:nvSpPr>
        <p:spPr>
          <a:xfrm>
            <a:off x="1098863"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8" name="Text Placeholder 37">
            <a:extLst>
              <a:ext uri="{FF2B5EF4-FFF2-40B4-BE49-F238E27FC236}">
                <a16:creationId xmlns:a16="http://schemas.microsoft.com/office/drawing/2014/main" id="{C13A1886-0CA0-91FF-F716-380E1DD63D84}"/>
              </a:ext>
            </a:extLst>
          </p:cNvPr>
          <p:cNvSpPr>
            <a:spLocks noGrp="1"/>
          </p:cNvSpPr>
          <p:nvPr>
            <p:ph type="body" sz="quarter" idx="21"/>
          </p:nvPr>
        </p:nvSpPr>
        <p:spPr>
          <a:xfrm>
            <a:off x="1098863" y="4016499"/>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31" name="Text Placeholder 25">
            <a:extLst>
              <a:ext uri="{FF2B5EF4-FFF2-40B4-BE49-F238E27FC236}">
                <a16:creationId xmlns:a16="http://schemas.microsoft.com/office/drawing/2014/main" id="{A6C9298E-6980-0414-5025-B3D01A02B30E}"/>
              </a:ext>
            </a:extLst>
          </p:cNvPr>
          <p:cNvSpPr>
            <a:spLocks noGrp="1"/>
          </p:cNvSpPr>
          <p:nvPr>
            <p:ph type="body" sz="quarter" idx="15"/>
          </p:nvPr>
        </p:nvSpPr>
        <p:spPr>
          <a:xfrm>
            <a:off x="3781065"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9" name="Text Placeholder 37">
            <a:extLst>
              <a:ext uri="{FF2B5EF4-FFF2-40B4-BE49-F238E27FC236}">
                <a16:creationId xmlns:a16="http://schemas.microsoft.com/office/drawing/2014/main" id="{A90413A0-63E4-8A18-4AEB-5FBA3CB4EDE7}"/>
              </a:ext>
            </a:extLst>
          </p:cNvPr>
          <p:cNvSpPr>
            <a:spLocks noGrp="1"/>
          </p:cNvSpPr>
          <p:nvPr>
            <p:ph type="body" sz="quarter" idx="22"/>
          </p:nvPr>
        </p:nvSpPr>
        <p:spPr>
          <a:xfrm>
            <a:off x="3780824" y="4016499"/>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33" name="Text Placeholder 25">
            <a:extLst>
              <a:ext uri="{FF2B5EF4-FFF2-40B4-BE49-F238E27FC236}">
                <a16:creationId xmlns:a16="http://schemas.microsoft.com/office/drawing/2014/main" id="{86D25533-1594-7B5E-7010-9D12F3B6432B}"/>
              </a:ext>
            </a:extLst>
          </p:cNvPr>
          <p:cNvSpPr>
            <a:spLocks noGrp="1"/>
          </p:cNvSpPr>
          <p:nvPr>
            <p:ph type="body" sz="quarter" idx="17"/>
          </p:nvPr>
        </p:nvSpPr>
        <p:spPr>
          <a:xfrm>
            <a:off x="6470387"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7">
            <a:extLst>
              <a:ext uri="{FF2B5EF4-FFF2-40B4-BE49-F238E27FC236}">
                <a16:creationId xmlns:a16="http://schemas.microsoft.com/office/drawing/2014/main" id="{87A5831E-675F-50BC-B664-9F6339D048E1}"/>
              </a:ext>
            </a:extLst>
          </p:cNvPr>
          <p:cNvSpPr>
            <a:spLocks noGrp="1"/>
          </p:cNvSpPr>
          <p:nvPr>
            <p:ph type="body" sz="quarter" idx="23"/>
          </p:nvPr>
        </p:nvSpPr>
        <p:spPr>
          <a:xfrm>
            <a:off x="6477507" y="4041453"/>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35" name="Text Placeholder 25">
            <a:extLst>
              <a:ext uri="{FF2B5EF4-FFF2-40B4-BE49-F238E27FC236}">
                <a16:creationId xmlns:a16="http://schemas.microsoft.com/office/drawing/2014/main" id="{50DAD0FF-E790-C592-374B-C7CE535DBCD2}"/>
              </a:ext>
            </a:extLst>
          </p:cNvPr>
          <p:cNvSpPr>
            <a:spLocks noGrp="1"/>
          </p:cNvSpPr>
          <p:nvPr>
            <p:ph type="body" sz="quarter" idx="19"/>
          </p:nvPr>
        </p:nvSpPr>
        <p:spPr>
          <a:xfrm>
            <a:off x="9159468"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1" name="Text Placeholder 37">
            <a:extLst>
              <a:ext uri="{FF2B5EF4-FFF2-40B4-BE49-F238E27FC236}">
                <a16:creationId xmlns:a16="http://schemas.microsoft.com/office/drawing/2014/main" id="{BC7E579D-4D7C-6C8B-8F0A-023865049264}"/>
              </a:ext>
            </a:extLst>
          </p:cNvPr>
          <p:cNvSpPr>
            <a:spLocks noGrp="1"/>
          </p:cNvSpPr>
          <p:nvPr>
            <p:ph type="body" sz="quarter" idx="24"/>
          </p:nvPr>
        </p:nvSpPr>
        <p:spPr>
          <a:xfrm>
            <a:off x="9159468" y="4041453"/>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2975527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10" name="Freeform: Shape">
            <a:extLst>
              <a:ext uri="{FF2B5EF4-FFF2-40B4-BE49-F238E27FC236}">
                <a16:creationId xmlns:a16="http://schemas.microsoft.com/office/drawing/2014/main" id="{EFE80FA0-BE87-D8ED-4A0D-D10EFBEB7C5B}"/>
              </a:ext>
              <a:ext uri="{C183D7F6-B498-43B3-948B-1728B52AA6E4}">
                <adec:decorative xmlns:adec="http://schemas.microsoft.com/office/drawing/2017/decorative" val="1"/>
              </a:ext>
            </a:extLst>
          </p:cNvPr>
          <p:cNvSpPr/>
          <p:nvPr userDrawn="1"/>
        </p:nvSpPr>
        <p:spPr>
          <a:xfrm rot="5400000">
            <a:off x="10066903" y="4732903"/>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14" name="Freeform: Shape">
            <a:extLst>
              <a:ext uri="{FF2B5EF4-FFF2-40B4-BE49-F238E27FC236}">
                <a16:creationId xmlns:a16="http://schemas.microsoft.com/office/drawing/2014/main" id="{433DEC4F-4FD3-7A15-81F5-8E39F8A087F6}"/>
              </a:ext>
              <a:ext uri="{C183D7F6-B498-43B3-948B-1728B52AA6E4}">
                <adec:decorative xmlns:adec="http://schemas.microsoft.com/office/drawing/2017/decorative" val="1"/>
              </a:ext>
            </a:extLst>
          </p:cNvPr>
          <p:cNvSpPr/>
          <p:nvPr userDrawn="1"/>
        </p:nvSpPr>
        <p:spPr>
          <a:xfrm rot="5400000">
            <a:off x="5098006" y="1621380"/>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3" name="Rectangle: Rounded Corners 119">
            <a:extLst>
              <a:ext uri="{FF2B5EF4-FFF2-40B4-BE49-F238E27FC236}">
                <a16:creationId xmlns:a16="http://schemas.microsoft.com/office/drawing/2014/main" id="{3294E270-813D-22E3-9DF1-5D0F71935CB9}"/>
              </a:ext>
              <a:ext uri="{C183D7F6-B498-43B3-948B-1728B52AA6E4}">
                <adec:decorative xmlns:adec="http://schemas.microsoft.com/office/drawing/2017/decorative" val="1"/>
              </a:ext>
            </a:extLst>
          </p:cNvPr>
          <p:cNvSpPr>
            <a:spLocks/>
          </p:cNvSpPr>
          <p:nvPr userDrawn="1"/>
        </p:nvSpPr>
        <p:spPr>
          <a:xfrm>
            <a:off x="1263893" y="3061256"/>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4" name="Rectangle: Rounded Corners 128">
            <a:extLst>
              <a:ext uri="{FF2B5EF4-FFF2-40B4-BE49-F238E27FC236}">
                <a16:creationId xmlns:a16="http://schemas.microsoft.com/office/drawing/2014/main" id="{6E666C9E-2A58-CF3B-D4A2-348716242016}"/>
              </a:ext>
              <a:ext uri="{C183D7F6-B498-43B3-948B-1728B52AA6E4}">
                <adec:decorative xmlns:adec="http://schemas.microsoft.com/office/drawing/2017/decorative" val="1"/>
              </a:ext>
            </a:extLst>
          </p:cNvPr>
          <p:cNvSpPr>
            <a:spLocks/>
          </p:cNvSpPr>
          <p:nvPr userDrawn="1"/>
        </p:nvSpPr>
        <p:spPr>
          <a:xfrm>
            <a:off x="1263893" y="4530004"/>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5" name="Rectangle: Rounded Corners 140">
            <a:extLst>
              <a:ext uri="{FF2B5EF4-FFF2-40B4-BE49-F238E27FC236}">
                <a16:creationId xmlns:a16="http://schemas.microsoft.com/office/drawing/2014/main" id="{60108638-A3F8-62CA-7249-839F300CF976}"/>
              </a:ext>
              <a:ext uri="{C183D7F6-B498-43B3-948B-1728B52AA6E4}">
                <adec:decorative xmlns:adec="http://schemas.microsoft.com/office/drawing/2017/decorative" val="1"/>
              </a:ext>
            </a:extLst>
          </p:cNvPr>
          <p:cNvSpPr>
            <a:spLocks/>
          </p:cNvSpPr>
          <p:nvPr userDrawn="1"/>
        </p:nvSpPr>
        <p:spPr>
          <a:xfrm>
            <a:off x="6305946" y="1577474"/>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9" name="Rectangle: Rounded Corners 144">
            <a:extLst>
              <a:ext uri="{FF2B5EF4-FFF2-40B4-BE49-F238E27FC236}">
                <a16:creationId xmlns:a16="http://schemas.microsoft.com/office/drawing/2014/main" id="{0599587A-5C20-7397-7784-E0F0AC323FA6}"/>
              </a:ext>
              <a:ext uri="{C183D7F6-B498-43B3-948B-1728B52AA6E4}">
                <adec:decorative xmlns:adec="http://schemas.microsoft.com/office/drawing/2017/decorative" val="1"/>
              </a:ext>
            </a:extLst>
          </p:cNvPr>
          <p:cNvSpPr>
            <a:spLocks/>
          </p:cNvSpPr>
          <p:nvPr userDrawn="1"/>
        </p:nvSpPr>
        <p:spPr>
          <a:xfrm>
            <a:off x="6305946" y="3061256"/>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1" name="Rectangle: Rounded Corners 148">
            <a:extLst>
              <a:ext uri="{FF2B5EF4-FFF2-40B4-BE49-F238E27FC236}">
                <a16:creationId xmlns:a16="http://schemas.microsoft.com/office/drawing/2014/main" id="{EA215DB0-5DDF-867C-037D-26C86FD5A79E}"/>
              </a:ext>
              <a:ext uri="{C183D7F6-B498-43B3-948B-1728B52AA6E4}">
                <adec:decorative xmlns:adec="http://schemas.microsoft.com/office/drawing/2017/decorative" val="1"/>
              </a:ext>
            </a:extLst>
          </p:cNvPr>
          <p:cNvSpPr>
            <a:spLocks/>
          </p:cNvSpPr>
          <p:nvPr userDrawn="1"/>
        </p:nvSpPr>
        <p:spPr>
          <a:xfrm>
            <a:off x="6305946" y="4530004"/>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23" name="Rectangle: Rounded Corners 143">
            <a:extLst>
              <a:ext uri="{FF2B5EF4-FFF2-40B4-BE49-F238E27FC236}">
                <a16:creationId xmlns:a16="http://schemas.microsoft.com/office/drawing/2014/main" id="{0847E79E-1907-494F-D400-57D93CFAA23D}"/>
              </a:ext>
              <a:ext uri="{C183D7F6-B498-43B3-948B-1728B52AA6E4}">
                <adec:decorative xmlns:adec="http://schemas.microsoft.com/office/drawing/2017/decorative" val="1"/>
              </a:ext>
            </a:extLst>
          </p:cNvPr>
          <p:cNvSpPr>
            <a:spLocks/>
          </p:cNvSpPr>
          <p:nvPr userDrawn="1"/>
        </p:nvSpPr>
        <p:spPr>
          <a:xfrm>
            <a:off x="1345157" y="312263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4" name="Rectangle: Rounded Corners 143">
            <a:extLst>
              <a:ext uri="{FF2B5EF4-FFF2-40B4-BE49-F238E27FC236}">
                <a16:creationId xmlns:a16="http://schemas.microsoft.com/office/drawing/2014/main" id="{99127C4B-D0CB-B779-E5CA-AC2787E1D063}"/>
              </a:ext>
              <a:ext uri="{C183D7F6-B498-43B3-948B-1728B52AA6E4}">
                <adec:decorative xmlns:adec="http://schemas.microsoft.com/office/drawing/2017/decorative" val="1"/>
              </a:ext>
            </a:extLst>
          </p:cNvPr>
          <p:cNvSpPr>
            <a:spLocks/>
          </p:cNvSpPr>
          <p:nvPr userDrawn="1"/>
        </p:nvSpPr>
        <p:spPr>
          <a:xfrm>
            <a:off x="1340773" y="4622399"/>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5" name="Rectangle: Rounded Corners 143">
            <a:extLst>
              <a:ext uri="{FF2B5EF4-FFF2-40B4-BE49-F238E27FC236}">
                <a16:creationId xmlns:a16="http://schemas.microsoft.com/office/drawing/2014/main" id="{EF90E63B-B660-86B9-D655-74768B33CFEA}"/>
              </a:ext>
              <a:ext uri="{C183D7F6-B498-43B3-948B-1728B52AA6E4}">
                <adec:decorative xmlns:adec="http://schemas.microsoft.com/office/drawing/2017/decorative" val="1"/>
              </a:ext>
            </a:extLst>
          </p:cNvPr>
          <p:cNvSpPr>
            <a:spLocks/>
          </p:cNvSpPr>
          <p:nvPr userDrawn="1"/>
        </p:nvSpPr>
        <p:spPr>
          <a:xfrm>
            <a:off x="6382826" y="4622399"/>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6" name="Rectangle: Rounded Corners 143">
            <a:extLst>
              <a:ext uri="{FF2B5EF4-FFF2-40B4-BE49-F238E27FC236}">
                <a16:creationId xmlns:a16="http://schemas.microsoft.com/office/drawing/2014/main" id="{BAD431CB-4A7D-1EFC-3868-61D87DBCA4A8}"/>
              </a:ext>
              <a:ext uri="{C183D7F6-B498-43B3-948B-1728B52AA6E4}">
                <adec:decorative xmlns:adec="http://schemas.microsoft.com/office/drawing/2017/decorative" val="1"/>
              </a:ext>
            </a:extLst>
          </p:cNvPr>
          <p:cNvSpPr>
            <a:spLocks/>
          </p:cNvSpPr>
          <p:nvPr userDrawn="1"/>
        </p:nvSpPr>
        <p:spPr>
          <a:xfrm>
            <a:off x="6385176" y="3153651"/>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7" name="Rectangle: Rounded Corners 143">
            <a:extLst>
              <a:ext uri="{FF2B5EF4-FFF2-40B4-BE49-F238E27FC236}">
                <a16:creationId xmlns:a16="http://schemas.microsoft.com/office/drawing/2014/main" id="{9A43084B-0F09-2CFD-5971-E7D53488CD2D}"/>
              </a:ext>
              <a:ext uri="{C183D7F6-B498-43B3-948B-1728B52AA6E4}">
                <adec:decorative xmlns:adec="http://schemas.microsoft.com/office/drawing/2017/decorative" val="1"/>
              </a:ext>
            </a:extLst>
          </p:cNvPr>
          <p:cNvSpPr>
            <a:spLocks/>
          </p:cNvSpPr>
          <p:nvPr userDrawn="1"/>
        </p:nvSpPr>
        <p:spPr>
          <a:xfrm>
            <a:off x="6382826" y="1669869"/>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1263892" y="382748"/>
            <a:ext cx="4704729" cy="2401092"/>
          </a:xfrm>
          <a:prstGeom prst="rect">
            <a:avLst/>
          </a:prstGeom>
        </p:spPr>
        <p:txBody>
          <a:bodyPr/>
          <a:lstStyle/>
          <a:p>
            <a:r>
              <a:rPr lang="en-US"/>
              <a:t>Click to edit Master title style</a:t>
            </a:r>
          </a:p>
        </p:txBody>
      </p:sp>
      <p:sp>
        <p:nvSpPr>
          <p:cNvPr id="29" name="Text Placeholder 28">
            <a:extLst>
              <a:ext uri="{FF2B5EF4-FFF2-40B4-BE49-F238E27FC236}">
                <a16:creationId xmlns:a16="http://schemas.microsoft.com/office/drawing/2014/main" id="{AD2D4FE9-4450-D975-68E5-67E546CA753A}"/>
              </a:ext>
            </a:extLst>
          </p:cNvPr>
          <p:cNvSpPr>
            <a:spLocks noGrp="1"/>
          </p:cNvSpPr>
          <p:nvPr>
            <p:ph type="body" sz="quarter" idx="13"/>
          </p:nvPr>
        </p:nvSpPr>
        <p:spPr>
          <a:xfrm>
            <a:off x="1558145" y="3101017"/>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43" name="Text Placeholder 42">
            <a:extLst>
              <a:ext uri="{FF2B5EF4-FFF2-40B4-BE49-F238E27FC236}">
                <a16:creationId xmlns:a16="http://schemas.microsoft.com/office/drawing/2014/main" id="{E061859E-434C-8F7B-C40C-F4B8415CDA52}"/>
              </a:ext>
            </a:extLst>
          </p:cNvPr>
          <p:cNvSpPr>
            <a:spLocks noGrp="1"/>
          </p:cNvSpPr>
          <p:nvPr>
            <p:ph type="body" sz="quarter" idx="23" hasCustomPrompt="1"/>
          </p:nvPr>
        </p:nvSpPr>
        <p:spPr>
          <a:xfrm>
            <a:off x="1558145" y="378467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34" name="Text Placeholder 28">
            <a:extLst>
              <a:ext uri="{FF2B5EF4-FFF2-40B4-BE49-F238E27FC236}">
                <a16:creationId xmlns:a16="http://schemas.microsoft.com/office/drawing/2014/main" id="{3300A542-9100-69DD-1714-913F7843214D}"/>
              </a:ext>
            </a:extLst>
          </p:cNvPr>
          <p:cNvSpPr>
            <a:spLocks noGrp="1"/>
          </p:cNvSpPr>
          <p:nvPr>
            <p:ph type="body" sz="quarter" idx="15"/>
          </p:nvPr>
        </p:nvSpPr>
        <p:spPr>
          <a:xfrm>
            <a:off x="1558145" y="4569765"/>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44" name="Text Placeholder 42">
            <a:extLst>
              <a:ext uri="{FF2B5EF4-FFF2-40B4-BE49-F238E27FC236}">
                <a16:creationId xmlns:a16="http://schemas.microsoft.com/office/drawing/2014/main" id="{2EDCF97B-488F-B342-9553-3233D8E5C02D}"/>
              </a:ext>
            </a:extLst>
          </p:cNvPr>
          <p:cNvSpPr>
            <a:spLocks noGrp="1"/>
          </p:cNvSpPr>
          <p:nvPr>
            <p:ph type="body" sz="quarter" idx="24" hasCustomPrompt="1"/>
          </p:nvPr>
        </p:nvSpPr>
        <p:spPr>
          <a:xfrm>
            <a:off x="1558145" y="526220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40" name="Text Placeholder 28">
            <a:extLst>
              <a:ext uri="{FF2B5EF4-FFF2-40B4-BE49-F238E27FC236}">
                <a16:creationId xmlns:a16="http://schemas.microsoft.com/office/drawing/2014/main" id="{F222655E-C50E-7691-5F03-85AFBEE6F511}"/>
              </a:ext>
            </a:extLst>
          </p:cNvPr>
          <p:cNvSpPr>
            <a:spLocks noGrp="1"/>
          </p:cNvSpPr>
          <p:nvPr>
            <p:ph type="body" sz="quarter" idx="21"/>
          </p:nvPr>
        </p:nvSpPr>
        <p:spPr>
          <a:xfrm>
            <a:off x="6601913" y="1620761"/>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47" name="Text Placeholder 42">
            <a:extLst>
              <a:ext uri="{FF2B5EF4-FFF2-40B4-BE49-F238E27FC236}">
                <a16:creationId xmlns:a16="http://schemas.microsoft.com/office/drawing/2014/main" id="{00CBC18E-ADA3-7786-0820-2ED86ABFC13F}"/>
              </a:ext>
            </a:extLst>
          </p:cNvPr>
          <p:cNvSpPr>
            <a:spLocks noGrp="1"/>
          </p:cNvSpPr>
          <p:nvPr>
            <p:ph type="body" sz="quarter" idx="27" hasCustomPrompt="1"/>
          </p:nvPr>
        </p:nvSpPr>
        <p:spPr>
          <a:xfrm>
            <a:off x="6600914" y="2304417"/>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36" name="Text Placeholder 28">
            <a:extLst>
              <a:ext uri="{FF2B5EF4-FFF2-40B4-BE49-F238E27FC236}">
                <a16:creationId xmlns:a16="http://schemas.microsoft.com/office/drawing/2014/main" id="{F8918083-4608-1EF5-C131-8A8264BF733E}"/>
              </a:ext>
            </a:extLst>
          </p:cNvPr>
          <p:cNvSpPr>
            <a:spLocks noGrp="1"/>
          </p:cNvSpPr>
          <p:nvPr>
            <p:ph type="body" sz="quarter" idx="17" hasCustomPrompt="1"/>
          </p:nvPr>
        </p:nvSpPr>
        <p:spPr>
          <a:xfrm>
            <a:off x="6602147" y="3101017"/>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ltLang="zh-CN"/>
              <a:t>Click to edit Master text styles</a:t>
            </a:r>
          </a:p>
        </p:txBody>
      </p:sp>
      <p:sp>
        <p:nvSpPr>
          <p:cNvPr id="46" name="Text Placeholder 42">
            <a:extLst>
              <a:ext uri="{FF2B5EF4-FFF2-40B4-BE49-F238E27FC236}">
                <a16:creationId xmlns:a16="http://schemas.microsoft.com/office/drawing/2014/main" id="{9A9FBD1C-EC0C-035F-A05B-EAE7AB44875C}"/>
              </a:ext>
            </a:extLst>
          </p:cNvPr>
          <p:cNvSpPr>
            <a:spLocks noGrp="1"/>
          </p:cNvSpPr>
          <p:nvPr>
            <p:ph type="body" sz="quarter" idx="26" hasCustomPrompt="1"/>
          </p:nvPr>
        </p:nvSpPr>
        <p:spPr>
          <a:xfrm>
            <a:off x="6600914" y="378467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38" name="Text Placeholder 28">
            <a:extLst>
              <a:ext uri="{FF2B5EF4-FFF2-40B4-BE49-F238E27FC236}">
                <a16:creationId xmlns:a16="http://schemas.microsoft.com/office/drawing/2014/main" id="{2C62B574-10C2-F194-35A6-769A0034BC9D}"/>
              </a:ext>
            </a:extLst>
          </p:cNvPr>
          <p:cNvSpPr>
            <a:spLocks noGrp="1"/>
          </p:cNvSpPr>
          <p:nvPr>
            <p:ph type="body" sz="quarter" idx="19" hasCustomPrompt="1"/>
          </p:nvPr>
        </p:nvSpPr>
        <p:spPr>
          <a:xfrm>
            <a:off x="6602030" y="4569765"/>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ltLang="zh-CN"/>
              <a:t>Click to edit Master text styles</a:t>
            </a:r>
          </a:p>
        </p:txBody>
      </p:sp>
      <p:sp>
        <p:nvSpPr>
          <p:cNvPr id="45" name="Text Placeholder 42">
            <a:extLst>
              <a:ext uri="{FF2B5EF4-FFF2-40B4-BE49-F238E27FC236}">
                <a16:creationId xmlns:a16="http://schemas.microsoft.com/office/drawing/2014/main" id="{6F9EF558-6773-4297-3C72-32B47DD17F27}"/>
              </a:ext>
            </a:extLst>
          </p:cNvPr>
          <p:cNvSpPr>
            <a:spLocks noGrp="1"/>
          </p:cNvSpPr>
          <p:nvPr>
            <p:ph type="body" sz="quarter" idx="25" hasCustomPrompt="1"/>
          </p:nvPr>
        </p:nvSpPr>
        <p:spPr>
          <a:xfrm>
            <a:off x="6600914" y="526220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921042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 name="Straight Connector 163">
            <a:extLst>
              <a:ext uri="{FF2B5EF4-FFF2-40B4-BE49-F238E27FC236}">
                <a16:creationId xmlns:a16="http://schemas.microsoft.com/office/drawing/2014/main" id="{7AF7E496-3BA0-3128-7B1F-63AFF64E5F55}"/>
              </a:ext>
              <a:ext uri="{C183D7F6-B498-43B3-948B-1728B52AA6E4}">
                <adec:decorative xmlns:adec="http://schemas.microsoft.com/office/drawing/2017/decorative" val="1"/>
              </a:ext>
            </a:extLst>
          </p:cNvPr>
          <p:cNvCxnSpPr>
            <a:cxnSpLocks/>
          </p:cNvCxnSpPr>
          <p:nvPr userDrawn="1"/>
        </p:nvCxnSpPr>
        <p:spPr>
          <a:xfrm>
            <a:off x="844000" y="3045427"/>
            <a:ext cx="1050367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Freeform: Shape 112">
            <a:extLst>
              <a:ext uri="{FF2B5EF4-FFF2-40B4-BE49-F238E27FC236}">
                <a16:creationId xmlns:a16="http://schemas.microsoft.com/office/drawing/2014/main" id="{62F46980-73B5-2622-507A-417A0E98A856}"/>
              </a:ext>
              <a:ext uri="{C183D7F6-B498-43B3-948B-1728B52AA6E4}">
                <adec:decorative xmlns:adec="http://schemas.microsoft.com/office/drawing/2017/decorative" val="1"/>
              </a:ext>
            </a:extLst>
          </p:cNvPr>
          <p:cNvSpPr/>
          <p:nvPr userDrawn="1"/>
        </p:nvSpPr>
        <p:spPr>
          <a:xfrm>
            <a:off x="1878295"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40000"/>
              <a:lumOff val="60000"/>
            </a:schemeClr>
          </a:solidFill>
          <a:ln w="38100" cap="sq">
            <a:solidFill>
              <a:srgbClr val="FFFFFF"/>
            </a:solidFill>
            <a:prstDash val="solid"/>
            <a:miter/>
          </a:ln>
        </p:spPr>
        <p:txBody>
          <a:bodyPr lIns="0" tIns="0" rIns="0" bIns="0"/>
          <a:lstStyle/>
          <a:p>
            <a:endParaRPr lang="zh-CN" altLang="en-US"/>
          </a:p>
        </p:txBody>
      </p:sp>
      <p:sp>
        <p:nvSpPr>
          <p:cNvPr id="5" name="Freeform: Shape 115">
            <a:extLst>
              <a:ext uri="{FF2B5EF4-FFF2-40B4-BE49-F238E27FC236}">
                <a16:creationId xmlns:a16="http://schemas.microsoft.com/office/drawing/2014/main" id="{D74D9D4F-1FC0-1EAE-45E7-71C955C68A7B}"/>
              </a:ext>
              <a:ext uri="{C183D7F6-B498-43B3-948B-1728B52AA6E4}">
                <adec:decorative xmlns:adec="http://schemas.microsoft.com/office/drawing/2017/decorative" val="1"/>
              </a:ext>
            </a:extLst>
          </p:cNvPr>
          <p:cNvSpPr/>
          <p:nvPr userDrawn="1"/>
        </p:nvSpPr>
        <p:spPr>
          <a:xfrm>
            <a:off x="4615949"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lumMod val="60000"/>
              <a:lumOff val="40000"/>
            </a:schemeClr>
          </a:solidFill>
          <a:ln w="38100" cap="sq">
            <a:solidFill>
              <a:srgbClr val="FFFFFF"/>
            </a:solidFill>
            <a:prstDash val="solid"/>
            <a:miter/>
          </a:ln>
        </p:spPr>
        <p:txBody>
          <a:bodyPr lIns="0" tIns="0" rIns="0" bIns="0"/>
          <a:lstStyle/>
          <a:p>
            <a:endParaRPr lang="zh-CN" altLang="en-US"/>
          </a:p>
        </p:txBody>
      </p:sp>
      <p:sp>
        <p:nvSpPr>
          <p:cNvPr id="9" name="Freeform: Shape 118">
            <a:extLst>
              <a:ext uri="{FF2B5EF4-FFF2-40B4-BE49-F238E27FC236}">
                <a16:creationId xmlns:a16="http://schemas.microsoft.com/office/drawing/2014/main" id="{2C1B08B4-7DA6-8350-BA4E-5C576A5AA7D7}"/>
              </a:ext>
              <a:ext uri="{C183D7F6-B498-43B3-948B-1728B52AA6E4}">
                <adec:decorative xmlns:adec="http://schemas.microsoft.com/office/drawing/2017/decorative" val="1"/>
              </a:ext>
            </a:extLst>
          </p:cNvPr>
          <p:cNvSpPr/>
          <p:nvPr userDrawn="1"/>
        </p:nvSpPr>
        <p:spPr>
          <a:xfrm>
            <a:off x="7353603"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solidFill>
          <a:ln w="38100" cap="sq">
            <a:solidFill>
              <a:srgbClr val="FFFFFF"/>
            </a:solidFill>
            <a:prstDash val="solid"/>
            <a:miter/>
          </a:ln>
        </p:spPr>
        <p:txBody>
          <a:bodyPr lIns="0" tIns="0" rIns="0" bIns="0"/>
          <a:lstStyle/>
          <a:p>
            <a:endParaRPr lang="zh-CN" altLang="en-US"/>
          </a:p>
        </p:txBody>
      </p:sp>
      <p:sp>
        <p:nvSpPr>
          <p:cNvPr id="10" name="Freeform: Shape 121">
            <a:extLst>
              <a:ext uri="{FF2B5EF4-FFF2-40B4-BE49-F238E27FC236}">
                <a16:creationId xmlns:a16="http://schemas.microsoft.com/office/drawing/2014/main" id="{10C8011F-CA45-F98B-DE64-DB0CD28CA71B}"/>
              </a:ext>
              <a:ext uri="{C183D7F6-B498-43B3-948B-1728B52AA6E4}">
                <adec:decorative xmlns:adec="http://schemas.microsoft.com/office/drawing/2017/decorative" val="1"/>
              </a:ext>
            </a:extLst>
          </p:cNvPr>
          <p:cNvSpPr/>
          <p:nvPr userDrawn="1"/>
        </p:nvSpPr>
        <p:spPr>
          <a:xfrm>
            <a:off x="10091258"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a:ln w="38100" cap="sq">
            <a:solidFill>
              <a:srgbClr val="FFFFFF"/>
            </a:solidFill>
            <a:prstDash val="solid"/>
            <a:miter/>
          </a:ln>
        </p:spPr>
        <p:txBody>
          <a:bodyPr lIns="0" tIns="0" rIns="0" bIns="0"/>
          <a:lstStyle/>
          <a:p>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38200" y="382747"/>
            <a:ext cx="10515600" cy="1126013"/>
          </a:xfrm>
          <a:prstGeom prst="rect">
            <a:avLst/>
          </a:prstGeom>
        </p:spPr>
        <p:txBody>
          <a:bodyPr/>
          <a:lstStyle>
            <a:lvl1pPr algn="ctr">
              <a:defRPr/>
            </a:lvl1pPr>
          </a:lstStyle>
          <a:p>
            <a:r>
              <a:rPr lang="en-US"/>
              <a:t>Click to edit Master title style</a:t>
            </a:r>
          </a:p>
        </p:txBody>
      </p:sp>
      <p:sp>
        <p:nvSpPr>
          <p:cNvPr id="23" name="Text Placeholder 22">
            <a:extLst>
              <a:ext uri="{FF2B5EF4-FFF2-40B4-BE49-F238E27FC236}">
                <a16:creationId xmlns:a16="http://schemas.microsoft.com/office/drawing/2014/main" id="{FC92635A-06B6-52B7-7CC5-D58EFE92DB7F}"/>
              </a:ext>
            </a:extLst>
          </p:cNvPr>
          <p:cNvSpPr>
            <a:spLocks noGrp="1"/>
          </p:cNvSpPr>
          <p:nvPr>
            <p:ph type="body" sz="quarter" idx="13"/>
          </p:nvPr>
        </p:nvSpPr>
        <p:spPr>
          <a:xfrm>
            <a:off x="806451"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7" name="Text Placeholder 36">
            <a:extLst>
              <a:ext uri="{FF2B5EF4-FFF2-40B4-BE49-F238E27FC236}">
                <a16:creationId xmlns:a16="http://schemas.microsoft.com/office/drawing/2014/main" id="{EE889516-4338-56D8-CE45-F14F92DDD99D}"/>
              </a:ext>
            </a:extLst>
          </p:cNvPr>
          <p:cNvSpPr>
            <a:spLocks noGrp="1"/>
          </p:cNvSpPr>
          <p:nvPr>
            <p:ph type="body" sz="quarter" idx="21"/>
          </p:nvPr>
        </p:nvSpPr>
        <p:spPr>
          <a:xfrm>
            <a:off x="806450" y="4273341"/>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30" name="Text Placeholder 22">
            <a:extLst>
              <a:ext uri="{FF2B5EF4-FFF2-40B4-BE49-F238E27FC236}">
                <a16:creationId xmlns:a16="http://schemas.microsoft.com/office/drawing/2014/main" id="{708F7DCF-9E94-373D-9070-163831024A80}"/>
              </a:ext>
            </a:extLst>
          </p:cNvPr>
          <p:cNvSpPr>
            <a:spLocks noGrp="1"/>
          </p:cNvSpPr>
          <p:nvPr>
            <p:ph type="body" sz="quarter" idx="15"/>
          </p:nvPr>
        </p:nvSpPr>
        <p:spPr>
          <a:xfrm>
            <a:off x="3510757"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8" name="Text Placeholder 36">
            <a:extLst>
              <a:ext uri="{FF2B5EF4-FFF2-40B4-BE49-F238E27FC236}">
                <a16:creationId xmlns:a16="http://schemas.microsoft.com/office/drawing/2014/main" id="{BE751085-72B1-5889-D0A4-20DFC12FFB70}"/>
              </a:ext>
            </a:extLst>
          </p:cNvPr>
          <p:cNvSpPr>
            <a:spLocks noGrp="1"/>
          </p:cNvSpPr>
          <p:nvPr>
            <p:ph type="body" sz="quarter" idx="22"/>
          </p:nvPr>
        </p:nvSpPr>
        <p:spPr>
          <a:xfrm>
            <a:off x="3510757" y="4293787"/>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32" name="Text Placeholder 22">
            <a:extLst>
              <a:ext uri="{FF2B5EF4-FFF2-40B4-BE49-F238E27FC236}">
                <a16:creationId xmlns:a16="http://schemas.microsoft.com/office/drawing/2014/main" id="{5079FA23-7F99-80CA-947C-7488305D86F2}"/>
              </a:ext>
            </a:extLst>
          </p:cNvPr>
          <p:cNvSpPr>
            <a:spLocks noGrp="1"/>
          </p:cNvSpPr>
          <p:nvPr>
            <p:ph type="body" sz="quarter" idx="17"/>
          </p:nvPr>
        </p:nvSpPr>
        <p:spPr>
          <a:xfrm>
            <a:off x="6215065"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9" name="Text Placeholder 36">
            <a:extLst>
              <a:ext uri="{FF2B5EF4-FFF2-40B4-BE49-F238E27FC236}">
                <a16:creationId xmlns:a16="http://schemas.microsoft.com/office/drawing/2014/main" id="{E56E0638-343A-E4BC-2DF6-D08CEDEFE59B}"/>
              </a:ext>
            </a:extLst>
          </p:cNvPr>
          <p:cNvSpPr>
            <a:spLocks noGrp="1"/>
          </p:cNvSpPr>
          <p:nvPr>
            <p:ph type="body" sz="quarter" idx="23"/>
          </p:nvPr>
        </p:nvSpPr>
        <p:spPr>
          <a:xfrm>
            <a:off x="6215064" y="4293787"/>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34" name="Text Placeholder 22">
            <a:extLst>
              <a:ext uri="{FF2B5EF4-FFF2-40B4-BE49-F238E27FC236}">
                <a16:creationId xmlns:a16="http://schemas.microsoft.com/office/drawing/2014/main" id="{38C5AB2C-6BC3-3C9C-613E-B5F138F83D44}"/>
              </a:ext>
            </a:extLst>
          </p:cNvPr>
          <p:cNvSpPr>
            <a:spLocks noGrp="1"/>
          </p:cNvSpPr>
          <p:nvPr>
            <p:ph type="body" sz="quarter" idx="19"/>
          </p:nvPr>
        </p:nvSpPr>
        <p:spPr>
          <a:xfrm>
            <a:off x="8919373"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6">
            <a:extLst>
              <a:ext uri="{FF2B5EF4-FFF2-40B4-BE49-F238E27FC236}">
                <a16:creationId xmlns:a16="http://schemas.microsoft.com/office/drawing/2014/main" id="{4C7309B8-4D72-DFFF-D966-C48EB045118E}"/>
              </a:ext>
            </a:extLst>
          </p:cNvPr>
          <p:cNvSpPr>
            <a:spLocks noGrp="1"/>
          </p:cNvSpPr>
          <p:nvPr>
            <p:ph type="body" sz="quarter" idx="24"/>
          </p:nvPr>
        </p:nvSpPr>
        <p:spPr>
          <a:xfrm>
            <a:off x="8919371" y="4293787"/>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2223333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3-item Lists 1">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Rounded Corners 11">
            <a:extLst>
              <a:ext uri="{FF2B5EF4-FFF2-40B4-BE49-F238E27FC236}">
                <a16:creationId xmlns:a16="http://schemas.microsoft.com/office/drawing/2014/main" id="{8068D6EF-A89A-F155-906B-B56E094963D4}"/>
              </a:ext>
              <a:ext uri="{C183D7F6-B498-43B3-948B-1728B52AA6E4}">
                <adec:decorative xmlns:adec="http://schemas.microsoft.com/office/drawing/2017/decorative" val="1"/>
              </a:ext>
            </a:extLst>
          </p:cNvPr>
          <p:cNvSpPr/>
          <p:nvPr userDrawn="1"/>
        </p:nvSpPr>
        <p:spPr>
          <a:xfrm>
            <a:off x="1911927" y="2363993"/>
            <a:ext cx="3533713" cy="71039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4" name="Rectangle: Rounded Corners 11">
            <a:extLst>
              <a:ext uri="{FF2B5EF4-FFF2-40B4-BE49-F238E27FC236}">
                <a16:creationId xmlns:a16="http://schemas.microsoft.com/office/drawing/2014/main" id="{32FE256E-AF72-BCDA-5F87-72D9DECCA55D}"/>
              </a:ext>
              <a:ext uri="{C183D7F6-B498-43B3-948B-1728B52AA6E4}">
                <adec:decorative xmlns:adec="http://schemas.microsoft.com/office/drawing/2017/decorative" val="1"/>
              </a:ext>
            </a:extLst>
          </p:cNvPr>
          <p:cNvSpPr/>
          <p:nvPr userDrawn="1"/>
        </p:nvSpPr>
        <p:spPr>
          <a:xfrm>
            <a:off x="1911927" y="3701768"/>
            <a:ext cx="3533713" cy="71039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5" name="Rectangle: Rounded Corners 11">
            <a:extLst>
              <a:ext uri="{FF2B5EF4-FFF2-40B4-BE49-F238E27FC236}">
                <a16:creationId xmlns:a16="http://schemas.microsoft.com/office/drawing/2014/main" id="{E75ECF73-5701-02AD-0EE3-955A47F56775}"/>
              </a:ext>
              <a:ext uri="{C183D7F6-B498-43B3-948B-1728B52AA6E4}">
                <adec:decorative xmlns:adec="http://schemas.microsoft.com/office/drawing/2017/decorative" val="1"/>
              </a:ext>
            </a:extLst>
          </p:cNvPr>
          <p:cNvSpPr/>
          <p:nvPr userDrawn="1"/>
        </p:nvSpPr>
        <p:spPr>
          <a:xfrm>
            <a:off x="1911927" y="5130922"/>
            <a:ext cx="3533713" cy="71039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8" name="Rectangle: Rounded Corners 143">
            <a:extLst>
              <a:ext uri="{FF2B5EF4-FFF2-40B4-BE49-F238E27FC236}">
                <a16:creationId xmlns:a16="http://schemas.microsoft.com/office/drawing/2014/main" id="{0111E41D-08D6-5217-A463-F19CC60AA3D7}"/>
              </a:ext>
              <a:ext uri="{C183D7F6-B498-43B3-948B-1728B52AA6E4}">
                <adec:decorative xmlns:adec="http://schemas.microsoft.com/office/drawing/2017/decorative" val="1"/>
              </a:ext>
            </a:extLst>
          </p:cNvPr>
          <p:cNvSpPr>
            <a:spLocks/>
          </p:cNvSpPr>
          <p:nvPr userDrawn="1"/>
        </p:nvSpPr>
        <p:spPr>
          <a:xfrm>
            <a:off x="2013172" y="2429615"/>
            <a:ext cx="45719" cy="57914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9" name="Rectangle: Rounded Corners 143">
            <a:extLst>
              <a:ext uri="{FF2B5EF4-FFF2-40B4-BE49-F238E27FC236}">
                <a16:creationId xmlns:a16="http://schemas.microsoft.com/office/drawing/2014/main" id="{72DD672D-A178-6E24-D84A-1F60B99325AE}"/>
              </a:ext>
              <a:ext uri="{C183D7F6-B498-43B3-948B-1728B52AA6E4}">
                <adec:decorative xmlns:adec="http://schemas.microsoft.com/office/drawing/2017/decorative" val="1"/>
              </a:ext>
            </a:extLst>
          </p:cNvPr>
          <p:cNvSpPr>
            <a:spLocks/>
          </p:cNvSpPr>
          <p:nvPr userDrawn="1"/>
        </p:nvSpPr>
        <p:spPr>
          <a:xfrm>
            <a:off x="2012732" y="3764208"/>
            <a:ext cx="45719" cy="57914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0" name="Rectangle: Rounded Corners 143">
            <a:extLst>
              <a:ext uri="{FF2B5EF4-FFF2-40B4-BE49-F238E27FC236}">
                <a16:creationId xmlns:a16="http://schemas.microsoft.com/office/drawing/2014/main" id="{AB68F590-2FCC-D6A9-6F97-A68CBD9E0EE1}"/>
              </a:ext>
              <a:ext uri="{C183D7F6-B498-43B3-948B-1728B52AA6E4}">
                <adec:decorative xmlns:adec="http://schemas.microsoft.com/office/drawing/2017/decorative" val="1"/>
              </a:ext>
            </a:extLst>
          </p:cNvPr>
          <p:cNvSpPr>
            <a:spLocks/>
          </p:cNvSpPr>
          <p:nvPr userDrawn="1"/>
        </p:nvSpPr>
        <p:spPr>
          <a:xfrm>
            <a:off x="2006801" y="5196544"/>
            <a:ext cx="45719" cy="57914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38200" y="370840"/>
            <a:ext cx="10515600" cy="1137920"/>
          </a:xfrm>
          <a:prstGeom prst="rect">
            <a:avLst/>
          </a:prstGeom>
        </p:spPr>
        <p:txBody>
          <a:bodyPr/>
          <a:lstStyle>
            <a:lvl1pPr algn="ctr">
              <a:defRPr/>
            </a:lvl1pPr>
          </a:lstStyle>
          <a:p>
            <a:r>
              <a:rPr lang="en-US"/>
              <a:t>Click to edit Master title style</a:t>
            </a:r>
          </a:p>
        </p:txBody>
      </p:sp>
      <p:sp>
        <p:nvSpPr>
          <p:cNvPr id="22" name="Text Placeholder 21">
            <a:extLst>
              <a:ext uri="{FF2B5EF4-FFF2-40B4-BE49-F238E27FC236}">
                <a16:creationId xmlns:a16="http://schemas.microsoft.com/office/drawing/2014/main" id="{E630B5A4-95F5-06BB-9151-378FC84B9F67}"/>
              </a:ext>
            </a:extLst>
          </p:cNvPr>
          <p:cNvSpPr>
            <a:spLocks noGrp="1"/>
          </p:cNvSpPr>
          <p:nvPr>
            <p:ph type="body" sz="quarter" idx="13"/>
          </p:nvPr>
        </p:nvSpPr>
        <p:spPr>
          <a:xfrm>
            <a:off x="2127984" y="2358232"/>
            <a:ext cx="3101975" cy="710393"/>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0" name="Text Placeholder 29">
            <a:extLst>
              <a:ext uri="{FF2B5EF4-FFF2-40B4-BE49-F238E27FC236}">
                <a16:creationId xmlns:a16="http://schemas.microsoft.com/office/drawing/2014/main" id="{E81A02A3-5974-0215-579C-F654A1FB5CE4}"/>
              </a:ext>
            </a:extLst>
          </p:cNvPr>
          <p:cNvSpPr>
            <a:spLocks noGrp="1"/>
          </p:cNvSpPr>
          <p:nvPr>
            <p:ph type="body" sz="quarter" idx="19"/>
          </p:nvPr>
        </p:nvSpPr>
        <p:spPr>
          <a:xfrm>
            <a:off x="5976938" y="2359025"/>
            <a:ext cx="4202112" cy="709613"/>
          </a:xfrm>
          <a:prstGeom prst="rect">
            <a:avLst/>
          </a:prstGeom>
        </p:spPr>
        <p:txBody>
          <a:bodyPr anchor="ctr">
            <a:normAutofit/>
          </a:bodyPr>
          <a:lstStyle>
            <a:lvl1pPr marL="0" indent="0">
              <a:buNone/>
              <a:defRPr sz="1400"/>
            </a:lvl1pPr>
          </a:lstStyle>
          <a:p>
            <a:pPr lvl="0"/>
            <a:r>
              <a:rPr lang="en-US"/>
              <a:t>Click to edit Master text styles</a:t>
            </a:r>
          </a:p>
        </p:txBody>
      </p:sp>
      <p:sp>
        <p:nvSpPr>
          <p:cNvPr id="25" name="Text Placeholder 21">
            <a:extLst>
              <a:ext uri="{FF2B5EF4-FFF2-40B4-BE49-F238E27FC236}">
                <a16:creationId xmlns:a16="http://schemas.microsoft.com/office/drawing/2014/main" id="{C64AD21E-6E87-8139-C758-0BCEEEF6CC85}"/>
              </a:ext>
            </a:extLst>
          </p:cNvPr>
          <p:cNvSpPr>
            <a:spLocks noGrp="1"/>
          </p:cNvSpPr>
          <p:nvPr>
            <p:ph type="body" sz="quarter" idx="15"/>
          </p:nvPr>
        </p:nvSpPr>
        <p:spPr>
          <a:xfrm>
            <a:off x="2159256" y="3703343"/>
            <a:ext cx="3101975" cy="710393"/>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1" name="Text Placeholder 29">
            <a:extLst>
              <a:ext uri="{FF2B5EF4-FFF2-40B4-BE49-F238E27FC236}">
                <a16:creationId xmlns:a16="http://schemas.microsoft.com/office/drawing/2014/main" id="{31E97897-2C59-DE1A-8C8D-B3384CBC5E67}"/>
              </a:ext>
            </a:extLst>
          </p:cNvPr>
          <p:cNvSpPr>
            <a:spLocks noGrp="1"/>
          </p:cNvSpPr>
          <p:nvPr>
            <p:ph type="body" sz="quarter" idx="20"/>
          </p:nvPr>
        </p:nvSpPr>
        <p:spPr>
          <a:xfrm>
            <a:off x="5976938" y="3702548"/>
            <a:ext cx="4202112" cy="709613"/>
          </a:xfrm>
          <a:prstGeom prst="rect">
            <a:avLst/>
          </a:prstGeom>
        </p:spPr>
        <p:txBody>
          <a:bodyPr anchor="ctr">
            <a:normAutofit/>
          </a:bodyPr>
          <a:lstStyle>
            <a:lvl1pPr marL="0" indent="0">
              <a:buNone/>
              <a:defRPr sz="1400"/>
            </a:lvl1pPr>
          </a:lstStyle>
          <a:p>
            <a:pPr lvl="0"/>
            <a:r>
              <a:rPr lang="en-US"/>
              <a:t>Click to edit Master text styles</a:t>
            </a:r>
          </a:p>
        </p:txBody>
      </p:sp>
      <p:sp>
        <p:nvSpPr>
          <p:cNvPr id="27" name="Text Placeholder 21">
            <a:extLst>
              <a:ext uri="{FF2B5EF4-FFF2-40B4-BE49-F238E27FC236}">
                <a16:creationId xmlns:a16="http://schemas.microsoft.com/office/drawing/2014/main" id="{51BE0C13-520E-6C9F-1389-B47B580B27C5}"/>
              </a:ext>
            </a:extLst>
          </p:cNvPr>
          <p:cNvSpPr>
            <a:spLocks noGrp="1"/>
          </p:cNvSpPr>
          <p:nvPr>
            <p:ph type="body" sz="quarter" idx="17"/>
          </p:nvPr>
        </p:nvSpPr>
        <p:spPr>
          <a:xfrm>
            <a:off x="2159256" y="5130922"/>
            <a:ext cx="3101975" cy="710393"/>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2" name="Text Placeholder 29">
            <a:extLst>
              <a:ext uri="{FF2B5EF4-FFF2-40B4-BE49-F238E27FC236}">
                <a16:creationId xmlns:a16="http://schemas.microsoft.com/office/drawing/2014/main" id="{F0C996FC-38EF-843A-3DDD-C686153853CF}"/>
              </a:ext>
            </a:extLst>
          </p:cNvPr>
          <p:cNvSpPr>
            <a:spLocks noGrp="1"/>
          </p:cNvSpPr>
          <p:nvPr>
            <p:ph type="body" sz="quarter" idx="21"/>
          </p:nvPr>
        </p:nvSpPr>
        <p:spPr>
          <a:xfrm>
            <a:off x="5976938" y="5130922"/>
            <a:ext cx="4202112" cy="709613"/>
          </a:xfrm>
          <a:prstGeom prst="rect">
            <a:avLst/>
          </a:prstGeom>
        </p:spPr>
        <p:txBody>
          <a:bodyPr anchor="ct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83078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9831D87-27BD-7F85-D434-FFC49F2B67AF}"/>
              </a:ext>
              <a:ext uri="{C183D7F6-B498-43B3-948B-1728B52AA6E4}">
                <adec:decorative xmlns:adec="http://schemas.microsoft.com/office/drawing/2017/decorative" val="1"/>
              </a:ext>
            </a:extLst>
          </p:cNvPr>
          <p:cNvSpPr/>
          <p:nvPr userDrawn="1"/>
        </p:nvSpPr>
        <p:spPr>
          <a:xfrm rot="5400000">
            <a:off x="11801655" y="391506"/>
            <a:ext cx="393632" cy="39788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4" name="Freeform: Shape 6">
            <a:extLst>
              <a:ext uri="{FF2B5EF4-FFF2-40B4-BE49-F238E27FC236}">
                <a16:creationId xmlns:a16="http://schemas.microsoft.com/office/drawing/2014/main" id="{266FB5FF-6FAB-340C-DBB2-8CACB2CC38DC}"/>
              </a:ext>
              <a:ext uri="{C183D7F6-B498-43B3-948B-1728B52AA6E4}">
                <adec:decorative xmlns:adec="http://schemas.microsoft.com/office/drawing/2017/decorative" val="1"/>
              </a:ext>
            </a:extLst>
          </p:cNvPr>
          <p:cNvSpPr/>
          <p:nvPr userDrawn="1"/>
        </p:nvSpPr>
        <p:spPr>
          <a:xfrm rot="5400000">
            <a:off x="11405897"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9" name="Freeform: Shape 24">
            <a:extLst>
              <a:ext uri="{FF2B5EF4-FFF2-40B4-BE49-F238E27FC236}">
                <a16:creationId xmlns:a16="http://schemas.microsoft.com/office/drawing/2014/main" id="{26293625-D7F8-AA8F-3317-77906CD02C8C}"/>
              </a:ext>
              <a:ext uri="{C183D7F6-B498-43B3-948B-1728B52AA6E4}">
                <adec:decorative xmlns:adec="http://schemas.microsoft.com/office/drawing/2017/decorative" val="1"/>
              </a:ext>
            </a:extLst>
          </p:cNvPr>
          <p:cNvSpPr/>
          <p:nvPr userDrawn="1"/>
        </p:nvSpPr>
        <p:spPr>
          <a:xfrm rot="5400000">
            <a:off x="11799529"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18" name="Freeform: Shape 7">
            <a:extLst>
              <a:ext uri="{FF2B5EF4-FFF2-40B4-BE49-F238E27FC236}">
                <a16:creationId xmlns:a16="http://schemas.microsoft.com/office/drawing/2014/main" id="{AFA05731-39C6-7259-8093-E945E29995C0}"/>
              </a:ext>
              <a:ext uri="{C183D7F6-B498-43B3-948B-1728B52AA6E4}">
                <adec:decorative xmlns:adec="http://schemas.microsoft.com/office/drawing/2017/decorative" val="1"/>
              </a:ext>
            </a:extLst>
          </p:cNvPr>
          <p:cNvSpPr/>
          <p:nvPr/>
        </p:nvSpPr>
        <p:spPr>
          <a:xfrm rot="5400000">
            <a:off x="524293" y="6195484"/>
            <a:ext cx="138223"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9" name="Freeform: Shape 6">
            <a:extLst>
              <a:ext uri="{FF2B5EF4-FFF2-40B4-BE49-F238E27FC236}">
                <a16:creationId xmlns:a16="http://schemas.microsoft.com/office/drawing/2014/main" id="{EC4ACC28-88AB-7B5F-58D2-2CFC157A9FF4}"/>
              </a:ext>
              <a:ext uri="{C183D7F6-B498-43B3-948B-1728B52AA6E4}">
                <adec:decorative xmlns:adec="http://schemas.microsoft.com/office/drawing/2017/decorative" val="1"/>
              </a:ext>
            </a:extLst>
          </p:cNvPr>
          <p:cNvSpPr/>
          <p:nvPr/>
        </p:nvSpPr>
        <p:spPr>
          <a:xfrm rot="5400000">
            <a:off x="1419642" y="6486945"/>
            <a:ext cx="138223"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5" name="Isosceles Triangle 9">
            <a:extLst>
              <a:ext uri="{FF2B5EF4-FFF2-40B4-BE49-F238E27FC236}">
                <a16:creationId xmlns:a16="http://schemas.microsoft.com/office/drawing/2014/main" id="{3D7964A4-9E4F-C9B5-897D-F2E4A4EEA72F}"/>
              </a:ext>
              <a:ext uri="{C183D7F6-B498-43B3-948B-1728B52AA6E4}">
                <adec:decorative xmlns:adec="http://schemas.microsoft.com/office/drawing/2017/decorative" val="1"/>
              </a:ext>
            </a:extLst>
          </p:cNvPr>
          <p:cNvSpPr/>
          <p:nvPr userDrawn="1"/>
        </p:nvSpPr>
        <p:spPr>
          <a:xfrm flipH="1">
            <a:off x="5455787" y="2207374"/>
            <a:ext cx="1299487" cy="1124056"/>
          </a:xfrm>
          <a:prstGeom prst="triangle">
            <a:avLst/>
          </a:prstGeom>
          <a:solidFill>
            <a:schemeClr val="accent1">
              <a:lumMod val="20000"/>
              <a:lumOff val="80000"/>
            </a:schemeClr>
          </a:solidFill>
        </p:spPr>
        <p:txBody>
          <a:bodyPr lIns="0" tIns="0" rIns="0" bIns="0"/>
          <a:lstStyle/>
          <a:p>
            <a:endParaRPr lang="zh-CN" altLang="en-US"/>
          </a:p>
        </p:txBody>
      </p:sp>
      <p:sp>
        <p:nvSpPr>
          <p:cNvPr id="11" name="Freeform: Shape 15">
            <a:extLst>
              <a:ext uri="{FF2B5EF4-FFF2-40B4-BE49-F238E27FC236}">
                <a16:creationId xmlns:a16="http://schemas.microsoft.com/office/drawing/2014/main" id="{6C9F4B19-AA9C-1602-55DA-BB39AE09E4CE}"/>
              </a:ext>
              <a:ext uri="{C183D7F6-B498-43B3-948B-1728B52AA6E4}">
                <adec:decorative xmlns:adec="http://schemas.microsoft.com/office/drawing/2017/decorative" val="1"/>
              </a:ext>
            </a:extLst>
          </p:cNvPr>
          <p:cNvSpPr/>
          <p:nvPr userDrawn="1"/>
        </p:nvSpPr>
        <p:spPr>
          <a:xfrm flipH="1">
            <a:off x="4960756" y="3378023"/>
            <a:ext cx="2289551" cy="818730"/>
          </a:xfrm>
          <a:custGeom>
            <a:avLst/>
            <a:gdLst/>
            <a:ahLst/>
            <a:cxnLst/>
            <a:rect l="l" t="t" r="r" b="b"/>
            <a:pathLst>
              <a:path w="3547958" h="1268730">
                <a:moveTo>
                  <a:pt x="735330" y="0"/>
                </a:moveTo>
                <a:lnTo>
                  <a:pt x="0" y="1268730"/>
                </a:lnTo>
                <a:lnTo>
                  <a:pt x="3547958" y="1268730"/>
                </a:lnTo>
                <a:lnTo>
                  <a:pt x="2812628" y="0"/>
                </a:lnTo>
                <a:close/>
              </a:path>
            </a:pathLst>
          </a:custGeom>
          <a:solidFill>
            <a:schemeClr val="accent1">
              <a:lumMod val="40000"/>
              <a:lumOff val="60000"/>
            </a:schemeClr>
          </a:solidFill>
        </p:spPr>
        <p:txBody>
          <a:bodyPr lIns="0" tIns="0" rIns="0" bIns="0"/>
          <a:lstStyle/>
          <a:p>
            <a:endParaRPr lang="zh-CN" altLang="en-US"/>
          </a:p>
        </p:txBody>
      </p:sp>
      <p:sp>
        <p:nvSpPr>
          <p:cNvPr id="13" name="Freeform: Shape 13">
            <a:extLst>
              <a:ext uri="{FF2B5EF4-FFF2-40B4-BE49-F238E27FC236}">
                <a16:creationId xmlns:a16="http://schemas.microsoft.com/office/drawing/2014/main" id="{C304A6B6-86DC-813E-9B35-7972CD51ABFD}"/>
              </a:ext>
              <a:ext uri="{C183D7F6-B498-43B3-948B-1728B52AA6E4}">
                <adec:decorative xmlns:adec="http://schemas.microsoft.com/office/drawing/2017/decorative" val="1"/>
              </a:ext>
            </a:extLst>
          </p:cNvPr>
          <p:cNvSpPr/>
          <p:nvPr userDrawn="1"/>
        </p:nvSpPr>
        <p:spPr>
          <a:xfrm flipH="1">
            <a:off x="4451978" y="4246196"/>
            <a:ext cx="3307108" cy="818730"/>
          </a:xfrm>
          <a:custGeom>
            <a:avLst/>
            <a:gdLst/>
            <a:ahLst/>
            <a:cxnLst/>
            <a:rect l="l" t="t" r="r" b="b"/>
            <a:pathLst>
              <a:path w="5124796" h="1268730">
                <a:moveTo>
                  <a:pt x="735330" y="0"/>
                </a:moveTo>
                <a:lnTo>
                  <a:pt x="0" y="1268730"/>
                </a:lnTo>
                <a:lnTo>
                  <a:pt x="5124796" y="1268730"/>
                </a:lnTo>
                <a:lnTo>
                  <a:pt x="4389466" y="0"/>
                </a:lnTo>
                <a:close/>
              </a:path>
            </a:pathLst>
          </a:custGeom>
          <a:solidFill>
            <a:schemeClr val="accent1">
              <a:lumMod val="60000"/>
              <a:lumOff val="40000"/>
            </a:schemeClr>
          </a:solidFill>
        </p:spPr>
        <p:txBody>
          <a:bodyPr lIns="0" tIns="0" rIns="0" bIns="0"/>
          <a:lstStyle/>
          <a:p>
            <a:endParaRPr lang="zh-CN" altLang="en-US"/>
          </a:p>
        </p:txBody>
      </p:sp>
      <p:sp>
        <p:nvSpPr>
          <p:cNvPr id="15" name="Freeform: Shape 4">
            <a:extLst>
              <a:ext uri="{FF2B5EF4-FFF2-40B4-BE49-F238E27FC236}">
                <a16:creationId xmlns:a16="http://schemas.microsoft.com/office/drawing/2014/main" id="{792B54D5-4EEB-697D-E677-7DA6244BF175}"/>
              </a:ext>
              <a:ext uri="{C183D7F6-B498-43B3-948B-1728B52AA6E4}">
                <adec:decorative xmlns:adec="http://schemas.microsoft.com/office/drawing/2017/decorative" val="1"/>
              </a:ext>
            </a:extLst>
          </p:cNvPr>
          <p:cNvSpPr/>
          <p:nvPr userDrawn="1"/>
        </p:nvSpPr>
        <p:spPr>
          <a:xfrm flipH="1">
            <a:off x="3949656" y="5116647"/>
            <a:ext cx="4311751" cy="818730"/>
          </a:xfrm>
          <a:custGeom>
            <a:avLst/>
            <a:gdLst/>
            <a:ahLst/>
            <a:cxnLst/>
            <a:rect l="l" t="t" r="r" b="b"/>
            <a:pathLst>
              <a:path w="6681620" h="1268730">
                <a:moveTo>
                  <a:pt x="735330" y="0"/>
                </a:moveTo>
                <a:lnTo>
                  <a:pt x="0" y="1268730"/>
                </a:lnTo>
                <a:lnTo>
                  <a:pt x="6681620" y="1268730"/>
                </a:lnTo>
                <a:lnTo>
                  <a:pt x="5946290" y="0"/>
                </a:lnTo>
                <a:close/>
              </a:path>
            </a:pathLst>
          </a:custGeom>
          <a:solidFill>
            <a:schemeClr val="accent1"/>
          </a:solidFill>
        </p:spPr>
        <p:txBody>
          <a:bodyPr lIns="0" tIns="0" rIns="0" bIns="0"/>
          <a:lstStyle/>
          <a:p>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8"/>
            <a:ext cx="10504000" cy="1132258"/>
          </a:xfrm>
          <a:prstGeom prst="rect">
            <a:avLst/>
          </a:prstGeom>
        </p:spPr>
        <p:txBody>
          <a:bodyPr/>
          <a:lstStyle>
            <a:lvl1pPr algn="ctr">
              <a:defRPr/>
            </a:lvl1pPr>
          </a:lstStyle>
          <a:p>
            <a:r>
              <a:rPr lang="en-US"/>
              <a:t>Click to edit Master title style</a:t>
            </a:r>
          </a:p>
        </p:txBody>
      </p:sp>
      <p:sp>
        <p:nvSpPr>
          <p:cNvPr id="21" name="Text Placeholder 20">
            <a:extLst>
              <a:ext uri="{FF2B5EF4-FFF2-40B4-BE49-F238E27FC236}">
                <a16:creationId xmlns:a16="http://schemas.microsoft.com/office/drawing/2014/main" id="{52360DB1-3A78-A767-E799-14E056807C80}"/>
              </a:ext>
            </a:extLst>
          </p:cNvPr>
          <p:cNvSpPr>
            <a:spLocks noGrp="1"/>
          </p:cNvSpPr>
          <p:nvPr>
            <p:ph type="body" sz="quarter" idx="25" hasCustomPrompt="1"/>
          </p:nvPr>
        </p:nvSpPr>
        <p:spPr>
          <a:xfrm>
            <a:off x="5744690" y="2779392"/>
            <a:ext cx="721680" cy="323433"/>
          </a:xfrm>
          <a:prstGeom prst="rect">
            <a:avLst/>
          </a:prstGeom>
        </p:spPr>
        <p:txBody>
          <a:bodyPr/>
          <a:lstStyle>
            <a:lvl1pPr marL="0" indent="0" algn="ctr">
              <a:buNone/>
              <a:defRPr>
                <a:solidFill>
                  <a:schemeClr val="bg1"/>
                </a:solidFill>
                <a:latin typeface="+mj-lt"/>
              </a:defRPr>
            </a:lvl1pPr>
          </a:lstStyle>
          <a:p>
            <a:pPr lvl="0"/>
            <a:r>
              <a:rPr lang="en-US" altLang="zh-CN"/>
              <a:t>01</a:t>
            </a:r>
            <a:endParaRPr lang="zh-CN" altLang="en-US"/>
          </a:p>
        </p:txBody>
      </p:sp>
      <p:sp>
        <p:nvSpPr>
          <p:cNvPr id="30" name="Text Placeholder 29">
            <a:extLst>
              <a:ext uri="{FF2B5EF4-FFF2-40B4-BE49-F238E27FC236}">
                <a16:creationId xmlns:a16="http://schemas.microsoft.com/office/drawing/2014/main" id="{6D3E2ABB-1C67-BA81-88EC-7C0259E6438C}"/>
              </a:ext>
            </a:extLst>
          </p:cNvPr>
          <p:cNvSpPr>
            <a:spLocks noGrp="1"/>
          </p:cNvSpPr>
          <p:nvPr>
            <p:ph type="body" sz="quarter" idx="13"/>
          </p:nvPr>
        </p:nvSpPr>
        <p:spPr>
          <a:xfrm>
            <a:off x="1481529" y="2158238"/>
            <a:ext cx="3387725" cy="643699"/>
          </a:xfrm>
          <a:prstGeom prst="rect">
            <a:avLst/>
          </a:prstGeom>
        </p:spPr>
        <p:txBody>
          <a:bodyPr lIns="0" tIns="0" rIns="0" bIns="0" anchor="b">
            <a:normAutofit/>
          </a:bodyPr>
          <a:lstStyle>
            <a:lvl1pPr marL="0" indent="0" algn="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9">
            <a:extLst>
              <a:ext uri="{FF2B5EF4-FFF2-40B4-BE49-F238E27FC236}">
                <a16:creationId xmlns:a16="http://schemas.microsoft.com/office/drawing/2014/main" id="{C0E60718-0E3D-41CA-0198-A860310C5D18}"/>
              </a:ext>
            </a:extLst>
          </p:cNvPr>
          <p:cNvSpPr>
            <a:spLocks noGrp="1"/>
          </p:cNvSpPr>
          <p:nvPr>
            <p:ph type="body" sz="quarter" idx="21"/>
          </p:nvPr>
        </p:nvSpPr>
        <p:spPr>
          <a:xfrm>
            <a:off x="1481528" y="2882900"/>
            <a:ext cx="3387725" cy="422275"/>
          </a:xfrm>
          <a:prstGeom prst="rect">
            <a:avLst/>
          </a:prstGeom>
        </p:spPr>
        <p:txBody>
          <a:bodyPr>
            <a:normAutofit/>
          </a:bodyPr>
          <a:lstStyle>
            <a:lvl1pPr marL="0" indent="0" algn="r">
              <a:buNone/>
              <a:defRPr sz="1400"/>
            </a:lvl1pPr>
          </a:lstStyle>
          <a:p>
            <a:pPr lvl="0"/>
            <a:r>
              <a:rPr lang="en-US"/>
              <a:t>Click to edit Master text styles</a:t>
            </a:r>
          </a:p>
        </p:txBody>
      </p:sp>
      <p:sp>
        <p:nvSpPr>
          <p:cNvPr id="22" name="Text Placeholder 20">
            <a:extLst>
              <a:ext uri="{FF2B5EF4-FFF2-40B4-BE49-F238E27FC236}">
                <a16:creationId xmlns:a16="http://schemas.microsoft.com/office/drawing/2014/main" id="{11CEEE70-E86A-AD7E-D7B2-5384F9E06651}"/>
              </a:ext>
            </a:extLst>
          </p:cNvPr>
          <p:cNvSpPr>
            <a:spLocks noGrp="1"/>
          </p:cNvSpPr>
          <p:nvPr>
            <p:ph type="body" sz="quarter" idx="26" hasCustomPrompt="1"/>
          </p:nvPr>
        </p:nvSpPr>
        <p:spPr>
          <a:xfrm>
            <a:off x="5744691" y="3618922"/>
            <a:ext cx="721680" cy="323433"/>
          </a:xfrm>
          <a:prstGeom prst="rect">
            <a:avLst/>
          </a:prstGeom>
        </p:spPr>
        <p:txBody>
          <a:bodyPr/>
          <a:lstStyle>
            <a:lvl1pPr marL="0" indent="0" algn="ctr">
              <a:buNone/>
              <a:defRPr>
                <a:solidFill>
                  <a:schemeClr val="bg1"/>
                </a:solidFill>
                <a:latin typeface="+mj-lt"/>
              </a:defRPr>
            </a:lvl1pPr>
          </a:lstStyle>
          <a:p>
            <a:pPr lvl="0"/>
            <a:r>
              <a:rPr lang="en-US" altLang="zh-CN"/>
              <a:t>02</a:t>
            </a:r>
            <a:endParaRPr lang="zh-CN" altLang="en-US"/>
          </a:p>
        </p:txBody>
      </p:sp>
      <p:sp>
        <p:nvSpPr>
          <p:cNvPr id="35" name="Text Placeholder 29">
            <a:extLst>
              <a:ext uri="{FF2B5EF4-FFF2-40B4-BE49-F238E27FC236}">
                <a16:creationId xmlns:a16="http://schemas.microsoft.com/office/drawing/2014/main" id="{4CA469D6-07C5-E615-EAA4-8FD5A1B24220}"/>
              </a:ext>
            </a:extLst>
          </p:cNvPr>
          <p:cNvSpPr>
            <a:spLocks noGrp="1"/>
          </p:cNvSpPr>
          <p:nvPr>
            <p:ph type="body" sz="quarter" idx="17"/>
          </p:nvPr>
        </p:nvSpPr>
        <p:spPr>
          <a:xfrm>
            <a:off x="7609279" y="3022025"/>
            <a:ext cx="3387725" cy="643699"/>
          </a:xfrm>
          <a:prstGeom prst="rect">
            <a:avLst/>
          </a:prstGeom>
        </p:spPr>
        <p:txBody>
          <a:bodyPr lIns="0" tIns="0" rIns="0" bIns="0" anchor="b">
            <a:normAutofit/>
          </a:bodyPr>
          <a:lstStyle>
            <a:lvl1pPr marL="0" indent="0" algn="l">
              <a:lnSpc>
                <a:spcPct val="100000"/>
              </a:lnSpc>
              <a:buNone/>
              <a:defRPr sz="1800" b="1">
                <a:solidFill>
                  <a:schemeClr val="accent1"/>
                </a:solidFill>
                <a:latin typeface="+mj-lt"/>
              </a:defRPr>
            </a:lvl1pPr>
          </a:lstStyle>
          <a:p>
            <a:pPr lvl="0"/>
            <a:r>
              <a:rPr lang="en-US"/>
              <a:t>Click to edit Master text styles</a:t>
            </a:r>
          </a:p>
        </p:txBody>
      </p:sp>
      <p:sp>
        <p:nvSpPr>
          <p:cNvPr id="42" name="Text Placeholder 39">
            <a:extLst>
              <a:ext uri="{FF2B5EF4-FFF2-40B4-BE49-F238E27FC236}">
                <a16:creationId xmlns:a16="http://schemas.microsoft.com/office/drawing/2014/main" id="{453C75BE-B8FC-DCC0-5708-AFC3709AD0B7}"/>
              </a:ext>
            </a:extLst>
          </p:cNvPr>
          <p:cNvSpPr>
            <a:spLocks noGrp="1"/>
          </p:cNvSpPr>
          <p:nvPr>
            <p:ph type="body" sz="quarter" idx="23"/>
          </p:nvPr>
        </p:nvSpPr>
        <p:spPr>
          <a:xfrm>
            <a:off x="7609278" y="3744822"/>
            <a:ext cx="3387725" cy="422275"/>
          </a:xfrm>
          <a:prstGeom prst="rect">
            <a:avLst/>
          </a:prstGeom>
        </p:spPr>
        <p:txBody>
          <a:bodyPr>
            <a:normAutofit/>
          </a:bodyPr>
          <a:lstStyle>
            <a:lvl1pPr marL="0" indent="0" algn="l">
              <a:buNone/>
              <a:defRPr sz="1400"/>
            </a:lvl1pPr>
          </a:lstStyle>
          <a:p>
            <a:pPr lvl="0"/>
            <a:r>
              <a:rPr lang="en-US"/>
              <a:t>Click to edit Master text styles</a:t>
            </a:r>
          </a:p>
        </p:txBody>
      </p:sp>
      <p:sp>
        <p:nvSpPr>
          <p:cNvPr id="23" name="Text Placeholder 20">
            <a:extLst>
              <a:ext uri="{FF2B5EF4-FFF2-40B4-BE49-F238E27FC236}">
                <a16:creationId xmlns:a16="http://schemas.microsoft.com/office/drawing/2014/main" id="{F5581B5F-7326-AE49-E244-3B55DD65A394}"/>
              </a:ext>
            </a:extLst>
          </p:cNvPr>
          <p:cNvSpPr>
            <a:spLocks noGrp="1"/>
          </p:cNvSpPr>
          <p:nvPr>
            <p:ph type="body" sz="quarter" idx="27" hasCustomPrompt="1"/>
          </p:nvPr>
        </p:nvSpPr>
        <p:spPr>
          <a:xfrm>
            <a:off x="5744690" y="4493844"/>
            <a:ext cx="721680" cy="323433"/>
          </a:xfrm>
          <a:prstGeom prst="rect">
            <a:avLst/>
          </a:prstGeom>
        </p:spPr>
        <p:txBody>
          <a:bodyPr/>
          <a:lstStyle>
            <a:lvl1pPr marL="0" indent="0" algn="ctr">
              <a:buNone/>
              <a:defRPr>
                <a:solidFill>
                  <a:schemeClr val="bg1"/>
                </a:solidFill>
                <a:latin typeface="+mj-lt"/>
              </a:defRPr>
            </a:lvl1pPr>
          </a:lstStyle>
          <a:p>
            <a:pPr lvl="0"/>
            <a:r>
              <a:rPr lang="en-US" altLang="zh-CN"/>
              <a:t>03</a:t>
            </a:r>
            <a:endParaRPr lang="zh-CN" altLang="en-US"/>
          </a:p>
        </p:txBody>
      </p:sp>
      <p:sp>
        <p:nvSpPr>
          <p:cNvPr id="33" name="Text Placeholder 29">
            <a:extLst>
              <a:ext uri="{FF2B5EF4-FFF2-40B4-BE49-F238E27FC236}">
                <a16:creationId xmlns:a16="http://schemas.microsoft.com/office/drawing/2014/main" id="{8671B48D-C562-82E2-63C2-F1C2BD285767}"/>
              </a:ext>
            </a:extLst>
          </p:cNvPr>
          <p:cNvSpPr>
            <a:spLocks noGrp="1"/>
          </p:cNvSpPr>
          <p:nvPr>
            <p:ph type="body" sz="quarter" idx="15"/>
          </p:nvPr>
        </p:nvSpPr>
        <p:spPr>
          <a:xfrm>
            <a:off x="770329" y="3922553"/>
            <a:ext cx="3387725" cy="643699"/>
          </a:xfrm>
          <a:prstGeom prst="rect">
            <a:avLst/>
          </a:prstGeom>
        </p:spPr>
        <p:txBody>
          <a:bodyPr lIns="0" tIns="0" rIns="0" bIns="0" anchor="b">
            <a:normAutofit/>
          </a:bodyPr>
          <a:lstStyle>
            <a:lvl1pPr marL="0" indent="0" algn="r">
              <a:lnSpc>
                <a:spcPct val="100000"/>
              </a:lnSpc>
              <a:buNone/>
              <a:defRPr sz="1800" b="1">
                <a:solidFill>
                  <a:schemeClr val="accent1"/>
                </a:solidFill>
                <a:latin typeface="+mj-lt"/>
              </a:defRPr>
            </a:lvl1pPr>
          </a:lstStyle>
          <a:p>
            <a:pPr lvl="0"/>
            <a:r>
              <a:rPr lang="en-US"/>
              <a:t>Click to edit Master text styles</a:t>
            </a:r>
          </a:p>
        </p:txBody>
      </p:sp>
      <p:sp>
        <p:nvSpPr>
          <p:cNvPr id="41" name="Text Placeholder 39">
            <a:extLst>
              <a:ext uri="{FF2B5EF4-FFF2-40B4-BE49-F238E27FC236}">
                <a16:creationId xmlns:a16="http://schemas.microsoft.com/office/drawing/2014/main" id="{8C87F322-A912-93A1-947D-463BE6AD0278}"/>
              </a:ext>
            </a:extLst>
          </p:cNvPr>
          <p:cNvSpPr>
            <a:spLocks noGrp="1"/>
          </p:cNvSpPr>
          <p:nvPr>
            <p:ph type="body" sz="quarter" idx="22"/>
          </p:nvPr>
        </p:nvSpPr>
        <p:spPr>
          <a:xfrm>
            <a:off x="770328" y="4662670"/>
            <a:ext cx="3387725" cy="422275"/>
          </a:xfrm>
          <a:prstGeom prst="rect">
            <a:avLst/>
          </a:prstGeom>
        </p:spPr>
        <p:txBody>
          <a:bodyPr>
            <a:normAutofit/>
          </a:bodyPr>
          <a:lstStyle>
            <a:lvl1pPr marL="0" indent="0" algn="r">
              <a:buNone/>
              <a:defRPr sz="1400"/>
            </a:lvl1pPr>
          </a:lstStyle>
          <a:p>
            <a:pPr lvl="0"/>
            <a:r>
              <a:rPr lang="en-US"/>
              <a:t>Click to edit Master text styles</a:t>
            </a:r>
          </a:p>
        </p:txBody>
      </p:sp>
      <p:sp>
        <p:nvSpPr>
          <p:cNvPr id="24" name="Text Placeholder 20">
            <a:extLst>
              <a:ext uri="{FF2B5EF4-FFF2-40B4-BE49-F238E27FC236}">
                <a16:creationId xmlns:a16="http://schemas.microsoft.com/office/drawing/2014/main" id="{7CA9F481-EC39-13D5-7C5F-5C68AD06ED9F}"/>
              </a:ext>
            </a:extLst>
          </p:cNvPr>
          <p:cNvSpPr>
            <a:spLocks noGrp="1"/>
          </p:cNvSpPr>
          <p:nvPr>
            <p:ph type="body" sz="quarter" idx="28" hasCustomPrompt="1"/>
          </p:nvPr>
        </p:nvSpPr>
        <p:spPr>
          <a:xfrm>
            <a:off x="5735160" y="5350891"/>
            <a:ext cx="721680" cy="323433"/>
          </a:xfrm>
          <a:prstGeom prst="rect">
            <a:avLst/>
          </a:prstGeom>
        </p:spPr>
        <p:txBody>
          <a:bodyPr/>
          <a:lstStyle>
            <a:lvl1pPr marL="0" indent="0" algn="ctr">
              <a:buNone/>
              <a:defRPr>
                <a:solidFill>
                  <a:schemeClr val="bg1"/>
                </a:solidFill>
                <a:latin typeface="+mj-lt"/>
              </a:defRPr>
            </a:lvl1pPr>
          </a:lstStyle>
          <a:p>
            <a:pPr lvl="0"/>
            <a:r>
              <a:rPr lang="en-US" altLang="zh-CN"/>
              <a:t>04</a:t>
            </a:r>
          </a:p>
        </p:txBody>
      </p:sp>
      <p:sp>
        <p:nvSpPr>
          <p:cNvPr id="37" name="Text Placeholder 29">
            <a:extLst>
              <a:ext uri="{FF2B5EF4-FFF2-40B4-BE49-F238E27FC236}">
                <a16:creationId xmlns:a16="http://schemas.microsoft.com/office/drawing/2014/main" id="{F66A403A-3CB2-CF79-DDC2-C382C0FCAB91}"/>
              </a:ext>
            </a:extLst>
          </p:cNvPr>
          <p:cNvSpPr>
            <a:spLocks noGrp="1"/>
          </p:cNvSpPr>
          <p:nvPr>
            <p:ph type="body" sz="quarter" idx="19"/>
          </p:nvPr>
        </p:nvSpPr>
        <p:spPr>
          <a:xfrm>
            <a:off x="8411804" y="4802727"/>
            <a:ext cx="3387725" cy="643699"/>
          </a:xfrm>
          <a:prstGeom prst="rect">
            <a:avLst/>
          </a:prstGeom>
        </p:spPr>
        <p:txBody>
          <a:bodyPr lIns="0" tIns="0" rIns="0" bIns="0" anchor="b">
            <a:normAutofit/>
          </a:bodyPr>
          <a:lstStyle>
            <a:lvl1pPr marL="0" indent="0" algn="l">
              <a:lnSpc>
                <a:spcPct val="100000"/>
              </a:lnSpc>
              <a:buNone/>
              <a:defRPr sz="1800" b="1">
                <a:solidFill>
                  <a:schemeClr val="accent1"/>
                </a:solidFill>
                <a:latin typeface="+mj-lt"/>
              </a:defRPr>
            </a:lvl1pPr>
          </a:lstStyle>
          <a:p>
            <a:pPr lvl="0"/>
            <a:r>
              <a:rPr lang="en-US"/>
              <a:t>Click to edit Master text styles</a:t>
            </a:r>
          </a:p>
        </p:txBody>
      </p:sp>
      <p:sp>
        <p:nvSpPr>
          <p:cNvPr id="43" name="Text Placeholder 39">
            <a:extLst>
              <a:ext uri="{FF2B5EF4-FFF2-40B4-BE49-F238E27FC236}">
                <a16:creationId xmlns:a16="http://schemas.microsoft.com/office/drawing/2014/main" id="{67AD4C35-66C4-5D2A-43DC-8109B504E113}"/>
              </a:ext>
            </a:extLst>
          </p:cNvPr>
          <p:cNvSpPr>
            <a:spLocks noGrp="1"/>
          </p:cNvSpPr>
          <p:nvPr>
            <p:ph type="body" sz="quarter" idx="24"/>
          </p:nvPr>
        </p:nvSpPr>
        <p:spPr>
          <a:xfrm>
            <a:off x="8411804" y="5526009"/>
            <a:ext cx="3387725" cy="422275"/>
          </a:xfrm>
          <a:prstGeom prst="rect">
            <a:avLst/>
          </a:prstGeom>
        </p:spPr>
        <p:txBody>
          <a:bodyPr>
            <a:normAutofit/>
          </a:bodyPr>
          <a:lstStyle>
            <a:lvl1pPr marL="0" indent="0" algn="l">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70680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item Lists 2">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Rounded Corners 11">
            <a:extLst>
              <a:ext uri="{FF2B5EF4-FFF2-40B4-BE49-F238E27FC236}">
                <a16:creationId xmlns:a16="http://schemas.microsoft.com/office/drawing/2014/main" id="{1340B563-641E-4E77-EE7D-CDA2F9E7D808}"/>
              </a:ext>
              <a:ext uri="{C183D7F6-B498-43B3-948B-1728B52AA6E4}">
                <adec:decorative xmlns:adec="http://schemas.microsoft.com/office/drawing/2017/decorative" val="1"/>
              </a:ext>
            </a:extLst>
          </p:cNvPr>
          <p:cNvSpPr/>
          <p:nvPr userDrawn="1"/>
        </p:nvSpPr>
        <p:spPr>
          <a:xfrm>
            <a:off x="921327" y="3331684"/>
            <a:ext cx="5174673" cy="122715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4" name="Rectangle: Rounded Corners 11">
            <a:extLst>
              <a:ext uri="{FF2B5EF4-FFF2-40B4-BE49-F238E27FC236}">
                <a16:creationId xmlns:a16="http://schemas.microsoft.com/office/drawing/2014/main" id="{8EDBD4EC-B869-F140-F952-942BC67BE3E0}"/>
              </a:ext>
              <a:ext uri="{C183D7F6-B498-43B3-948B-1728B52AA6E4}">
                <adec:decorative xmlns:adec="http://schemas.microsoft.com/office/drawing/2017/decorative" val="1"/>
              </a:ext>
            </a:extLst>
          </p:cNvPr>
          <p:cNvSpPr/>
          <p:nvPr userDrawn="1"/>
        </p:nvSpPr>
        <p:spPr>
          <a:xfrm>
            <a:off x="921327" y="4684811"/>
            <a:ext cx="5174673" cy="122715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5" name="Rectangle: Rounded Corners 143">
            <a:extLst>
              <a:ext uri="{FF2B5EF4-FFF2-40B4-BE49-F238E27FC236}">
                <a16:creationId xmlns:a16="http://schemas.microsoft.com/office/drawing/2014/main" id="{2CA81AA9-90D4-76A6-404F-ECA4D5818450}"/>
              </a:ext>
              <a:ext uri="{C183D7F6-B498-43B3-948B-1728B52AA6E4}">
                <adec:decorative xmlns:adec="http://schemas.microsoft.com/office/drawing/2017/decorative" val="1"/>
              </a:ext>
            </a:extLst>
          </p:cNvPr>
          <p:cNvSpPr>
            <a:spLocks/>
          </p:cNvSpPr>
          <p:nvPr userDrawn="1"/>
        </p:nvSpPr>
        <p:spPr>
          <a:xfrm>
            <a:off x="1022572" y="4845328"/>
            <a:ext cx="45719" cy="96343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9" name="Rectangle: Rounded Corners 11">
            <a:extLst>
              <a:ext uri="{FF2B5EF4-FFF2-40B4-BE49-F238E27FC236}">
                <a16:creationId xmlns:a16="http://schemas.microsoft.com/office/drawing/2014/main" id="{539350C0-72C1-AF99-D882-95CCA842E988}"/>
              </a:ext>
              <a:ext uri="{C183D7F6-B498-43B3-948B-1728B52AA6E4}">
                <adec:decorative xmlns:adec="http://schemas.microsoft.com/office/drawing/2017/decorative" val="1"/>
              </a:ext>
            </a:extLst>
          </p:cNvPr>
          <p:cNvSpPr/>
          <p:nvPr userDrawn="1"/>
        </p:nvSpPr>
        <p:spPr>
          <a:xfrm>
            <a:off x="921327" y="1974850"/>
            <a:ext cx="5174673" cy="122715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0" name="Rectangle: Rounded Corners 143">
            <a:extLst>
              <a:ext uri="{FF2B5EF4-FFF2-40B4-BE49-F238E27FC236}">
                <a16:creationId xmlns:a16="http://schemas.microsoft.com/office/drawing/2014/main" id="{D5DD225F-2C92-E172-D03A-0ED724588F98}"/>
              </a:ext>
              <a:ext uri="{C183D7F6-B498-43B3-948B-1728B52AA6E4}">
                <adec:decorative xmlns:adec="http://schemas.microsoft.com/office/drawing/2017/decorative" val="1"/>
              </a:ext>
            </a:extLst>
          </p:cNvPr>
          <p:cNvSpPr>
            <a:spLocks/>
          </p:cNvSpPr>
          <p:nvPr userDrawn="1"/>
        </p:nvSpPr>
        <p:spPr>
          <a:xfrm>
            <a:off x="1022572" y="2135367"/>
            <a:ext cx="45719" cy="96343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0" name="Rectangle: Rounded Corners 143">
            <a:extLst>
              <a:ext uri="{FF2B5EF4-FFF2-40B4-BE49-F238E27FC236}">
                <a16:creationId xmlns:a16="http://schemas.microsoft.com/office/drawing/2014/main" id="{FA7D5257-00CD-82C3-D72A-2ABFFDCCDD0C}"/>
              </a:ext>
              <a:ext uri="{C183D7F6-B498-43B3-948B-1728B52AA6E4}">
                <adec:decorative xmlns:adec="http://schemas.microsoft.com/office/drawing/2017/decorative" val="1"/>
              </a:ext>
            </a:extLst>
          </p:cNvPr>
          <p:cNvSpPr>
            <a:spLocks/>
          </p:cNvSpPr>
          <p:nvPr userDrawn="1"/>
        </p:nvSpPr>
        <p:spPr>
          <a:xfrm>
            <a:off x="1022572" y="3492201"/>
            <a:ext cx="45719" cy="96343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7"/>
            <a:ext cx="10504000" cy="1132258"/>
          </a:xfrm>
          <a:prstGeom prst="rect">
            <a:avLst/>
          </a:prstGeom>
        </p:spPr>
        <p:txBody>
          <a:bodyPr/>
          <a:lstStyle/>
          <a:p>
            <a:r>
              <a:rPr lang="en-US"/>
              <a:t>Click to edit Master title style</a:t>
            </a:r>
          </a:p>
        </p:txBody>
      </p:sp>
      <p:sp>
        <p:nvSpPr>
          <p:cNvPr id="22" name="Text Placeholder 21">
            <a:extLst>
              <a:ext uri="{FF2B5EF4-FFF2-40B4-BE49-F238E27FC236}">
                <a16:creationId xmlns:a16="http://schemas.microsoft.com/office/drawing/2014/main" id="{98BFB6A8-5603-1939-F8DB-2F9CE946AEAE}"/>
              </a:ext>
            </a:extLst>
          </p:cNvPr>
          <p:cNvSpPr>
            <a:spLocks noGrp="1"/>
          </p:cNvSpPr>
          <p:nvPr>
            <p:ph type="body" sz="quarter" idx="13"/>
          </p:nvPr>
        </p:nvSpPr>
        <p:spPr>
          <a:xfrm>
            <a:off x="1369314" y="2063750"/>
            <a:ext cx="3690937" cy="473075"/>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32" name="Text Placeholder 31">
            <a:extLst>
              <a:ext uri="{FF2B5EF4-FFF2-40B4-BE49-F238E27FC236}">
                <a16:creationId xmlns:a16="http://schemas.microsoft.com/office/drawing/2014/main" id="{1193D27E-DFF0-8236-1C53-45AA01CB61BF}"/>
              </a:ext>
            </a:extLst>
          </p:cNvPr>
          <p:cNvSpPr>
            <a:spLocks noGrp="1"/>
          </p:cNvSpPr>
          <p:nvPr>
            <p:ph type="body" sz="quarter" idx="19"/>
          </p:nvPr>
        </p:nvSpPr>
        <p:spPr>
          <a:xfrm>
            <a:off x="1369313" y="2628900"/>
            <a:ext cx="3690937" cy="469900"/>
          </a:xfrm>
          <a:prstGeom prst="rect">
            <a:avLst/>
          </a:prstGeom>
        </p:spPr>
        <p:txBody>
          <a:bodyPr>
            <a:normAutofit/>
          </a:bodyPr>
          <a:lstStyle>
            <a:lvl1pPr marL="0" indent="0">
              <a:buNone/>
              <a:defRPr sz="1400"/>
            </a:lvl1pPr>
          </a:lstStyle>
          <a:p>
            <a:pPr lvl="0"/>
            <a:r>
              <a:rPr lang="en-US"/>
              <a:t>Click to edit Master text styles</a:t>
            </a:r>
          </a:p>
        </p:txBody>
      </p:sp>
      <p:sp>
        <p:nvSpPr>
          <p:cNvPr id="27" name="Text Placeholder 21">
            <a:extLst>
              <a:ext uri="{FF2B5EF4-FFF2-40B4-BE49-F238E27FC236}">
                <a16:creationId xmlns:a16="http://schemas.microsoft.com/office/drawing/2014/main" id="{CBE95DBE-3461-EBF6-2FBC-28B26C1F355F}"/>
              </a:ext>
            </a:extLst>
          </p:cNvPr>
          <p:cNvSpPr>
            <a:spLocks noGrp="1"/>
          </p:cNvSpPr>
          <p:nvPr>
            <p:ph type="body" sz="quarter" idx="15"/>
          </p:nvPr>
        </p:nvSpPr>
        <p:spPr>
          <a:xfrm>
            <a:off x="1369314" y="3423382"/>
            <a:ext cx="3690937" cy="473075"/>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33" name="Text Placeholder 31">
            <a:extLst>
              <a:ext uri="{FF2B5EF4-FFF2-40B4-BE49-F238E27FC236}">
                <a16:creationId xmlns:a16="http://schemas.microsoft.com/office/drawing/2014/main" id="{0CAC4AD8-B278-F677-C095-22FC28EC115C}"/>
              </a:ext>
            </a:extLst>
          </p:cNvPr>
          <p:cNvSpPr>
            <a:spLocks noGrp="1"/>
          </p:cNvSpPr>
          <p:nvPr>
            <p:ph type="body" sz="quarter" idx="20"/>
          </p:nvPr>
        </p:nvSpPr>
        <p:spPr>
          <a:xfrm>
            <a:off x="1369312" y="3985973"/>
            <a:ext cx="3690937" cy="469900"/>
          </a:xfrm>
          <a:prstGeom prst="rect">
            <a:avLst/>
          </a:prstGeom>
        </p:spPr>
        <p:txBody>
          <a:bodyPr>
            <a:normAutofit/>
          </a:bodyPr>
          <a:lstStyle>
            <a:lvl1pPr marL="0" indent="0">
              <a:buNone/>
              <a:defRPr sz="1400"/>
            </a:lvl1pPr>
          </a:lstStyle>
          <a:p>
            <a:pPr lvl="0"/>
            <a:r>
              <a:rPr lang="en-US"/>
              <a:t>Click to edit Master text styles</a:t>
            </a:r>
          </a:p>
        </p:txBody>
      </p:sp>
      <p:sp>
        <p:nvSpPr>
          <p:cNvPr id="29" name="Text Placeholder 21">
            <a:extLst>
              <a:ext uri="{FF2B5EF4-FFF2-40B4-BE49-F238E27FC236}">
                <a16:creationId xmlns:a16="http://schemas.microsoft.com/office/drawing/2014/main" id="{46C480D3-EAC8-10D5-894E-4B11BEF3B738}"/>
              </a:ext>
            </a:extLst>
          </p:cNvPr>
          <p:cNvSpPr>
            <a:spLocks noGrp="1"/>
          </p:cNvSpPr>
          <p:nvPr>
            <p:ph type="body" sz="quarter" idx="17"/>
          </p:nvPr>
        </p:nvSpPr>
        <p:spPr>
          <a:xfrm>
            <a:off x="1369314" y="4773712"/>
            <a:ext cx="3690937" cy="473075"/>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34" name="Text Placeholder 31">
            <a:extLst>
              <a:ext uri="{FF2B5EF4-FFF2-40B4-BE49-F238E27FC236}">
                <a16:creationId xmlns:a16="http://schemas.microsoft.com/office/drawing/2014/main" id="{40278D93-7353-B475-9298-9C40BE10F770}"/>
              </a:ext>
            </a:extLst>
          </p:cNvPr>
          <p:cNvSpPr>
            <a:spLocks noGrp="1"/>
          </p:cNvSpPr>
          <p:nvPr>
            <p:ph type="body" sz="quarter" idx="21"/>
          </p:nvPr>
        </p:nvSpPr>
        <p:spPr>
          <a:xfrm>
            <a:off x="1369312" y="5347446"/>
            <a:ext cx="3690937" cy="469900"/>
          </a:xfrm>
          <a:prstGeom prst="rect">
            <a:avLst/>
          </a:prstGeom>
        </p:spPr>
        <p:txBody>
          <a:bodyPr>
            <a:normAutofit/>
          </a:bodyPr>
          <a:lstStyle>
            <a:lvl1pPr marL="0" indent="0">
              <a:buNone/>
              <a:defRPr sz="1400"/>
            </a:lvl1pPr>
          </a:lstStyle>
          <a:p>
            <a:pPr lvl="0"/>
            <a:r>
              <a:rPr lang="en-US"/>
              <a:t>Click to edit Master text styles</a:t>
            </a:r>
          </a:p>
        </p:txBody>
      </p:sp>
      <p:sp>
        <p:nvSpPr>
          <p:cNvPr id="16" name="Picture Placeholder 15">
            <a:extLst>
              <a:ext uri="{FF2B5EF4-FFF2-40B4-BE49-F238E27FC236}">
                <a16:creationId xmlns:a16="http://schemas.microsoft.com/office/drawing/2014/main" id="{FE6572AF-11B5-F729-FE56-41518764CCAF}"/>
              </a:ext>
            </a:extLst>
          </p:cNvPr>
          <p:cNvSpPr>
            <a:spLocks noGrp="1"/>
          </p:cNvSpPr>
          <p:nvPr>
            <p:ph type="pic" sz="quarter" idx="22"/>
          </p:nvPr>
        </p:nvSpPr>
        <p:spPr>
          <a:xfrm>
            <a:off x="7941225" y="1697038"/>
            <a:ext cx="3406775" cy="4538662"/>
          </a:xfrm>
          <a:prstGeom prst="rect">
            <a:avLst/>
          </a:prstGeom>
        </p:spPr>
        <p:txBody>
          <a:bodyPr/>
          <a:lstStyle/>
          <a:p>
            <a:endParaRPr lang="zh-CN" altLang="en-US"/>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78379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0" name="Freeform: Shape 2">
            <a:extLst>
              <a:ext uri="{FF2B5EF4-FFF2-40B4-BE49-F238E27FC236}">
                <a16:creationId xmlns:a16="http://schemas.microsoft.com/office/drawing/2014/main" id="{4C76448A-8DA9-FA9B-1755-98D0447D8DC1}"/>
              </a:ext>
              <a:ext uri="{C183D7F6-B498-43B3-948B-1728B52AA6E4}">
                <adec:decorative xmlns:adec="http://schemas.microsoft.com/office/drawing/2017/decorative" val="1"/>
              </a:ext>
            </a:extLst>
          </p:cNvPr>
          <p:cNvSpPr/>
          <p:nvPr/>
        </p:nvSpPr>
        <p:spPr>
          <a:xfrm rot="5400000">
            <a:off x="10171818" y="673395"/>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80F81ED3-7B52-CF83-878A-E1327A7ABF28}"/>
              </a:ext>
              <a:ext uri="{C183D7F6-B498-43B3-948B-1728B52AA6E4}">
                <adec:decorative xmlns:adec="http://schemas.microsoft.com/office/drawing/2017/decorative" val="1"/>
              </a:ext>
            </a:extLst>
          </p:cNvPr>
          <p:cNvSpPr/>
          <p:nvPr/>
        </p:nvSpPr>
        <p:spPr>
          <a:xfrm rot="5400000">
            <a:off x="10845212" y="1"/>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5" name="Freeform: Shape 23">
            <a:extLst>
              <a:ext uri="{FF2B5EF4-FFF2-40B4-BE49-F238E27FC236}">
                <a16:creationId xmlns:a16="http://schemas.microsoft.com/office/drawing/2014/main" id="{5EF3862D-2654-F772-B0A9-E35078772755}"/>
              </a:ext>
              <a:ext uri="{C183D7F6-B498-43B3-948B-1728B52AA6E4}">
                <adec:decorative xmlns:adec="http://schemas.microsoft.com/office/drawing/2017/decorative" val="1"/>
              </a:ext>
            </a:extLst>
          </p:cNvPr>
          <p:cNvSpPr/>
          <p:nvPr userDrawn="1"/>
        </p:nvSpPr>
        <p:spPr>
          <a:xfrm rot="5400000">
            <a:off x="9498424" y="1"/>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6" name="Freeform: Shape 24">
            <a:extLst>
              <a:ext uri="{FF2B5EF4-FFF2-40B4-BE49-F238E27FC236}">
                <a16:creationId xmlns:a16="http://schemas.microsoft.com/office/drawing/2014/main" id="{8AAA57E6-B70E-6432-E937-1F43F631BA17}"/>
              </a:ext>
              <a:ext uri="{C183D7F6-B498-43B3-948B-1728B52AA6E4}">
                <adec:decorative xmlns:adec="http://schemas.microsoft.com/office/drawing/2017/decorative" val="1"/>
              </a:ext>
            </a:extLst>
          </p:cNvPr>
          <p:cNvSpPr/>
          <p:nvPr userDrawn="1"/>
        </p:nvSpPr>
        <p:spPr>
          <a:xfrm rot="5400000">
            <a:off x="11518606" y="1"/>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7" name="TextBox 14">
            <a:extLst>
              <a:ext uri="{FF2B5EF4-FFF2-40B4-BE49-F238E27FC236}">
                <a16:creationId xmlns:a16="http://schemas.microsoft.com/office/drawing/2014/main" id="{0AB789D6-45AD-0337-D46C-D4235508F8A7}"/>
              </a:ext>
              <a:ext uri="{C183D7F6-B498-43B3-948B-1728B52AA6E4}">
                <adec:decorative xmlns:adec="http://schemas.microsoft.com/office/drawing/2017/decorative" val="1"/>
              </a:ext>
            </a:extLst>
          </p:cNvPr>
          <p:cNvSpPr txBox="1"/>
          <p:nvPr userDrawn="1"/>
        </p:nvSpPr>
        <p:spPr>
          <a:xfrm>
            <a:off x="10087776" y="2201077"/>
            <a:ext cx="757436" cy="757436"/>
          </a:xfrm>
          <a:prstGeom prst="rect">
            <a:avLst/>
          </a:prstGeom>
          <a:solidFill>
            <a:schemeClr val="accent4"/>
          </a:solidFill>
        </p:spPr>
        <p:txBody>
          <a:bodyPr lIns="33867" tIns="33867" rIns="33867" bIns="33867" rtlCol="0" anchor="ctr"/>
          <a:lstStyle/>
          <a:p>
            <a:pPr algn="ctr">
              <a:lnSpc>
                <a:spcPts val="1759"/>
              </a:lnSpc>
            </a:pPr>
            <a:endParaRPr sz="800"/>
          </a:p>
        </p:txBody>
      </p:sp>
      <p:sp>
        <p:nvSpPr>
          <p:cNvPr id="18" name="Freeform: Shape 16">
            <a:extLst>
              <a:ext uri="{FF2B5EF4-FFF2-40B4-BE49-F238E27FC236}">
                <a16:creationId xmlns:a16="http://schemas.microsoft.com/office/drawing/2014/main" id="{7F634E0C-3675-54AA-7D4F-2ABE8D559793}"/>
              </a:ext>
              <a:ext uri="{C183D7F6-B498-43B3-948B-1728B52AA6E4}">
                <adec:decorative xmlns:adec="http://schemas.microsoft.com/office/drawing/2017/decorative" val="1"/>
              </a:ext>
            </a:extLst>
          </p:cNvPr>
          <p:cNvSpPr/>
          <p:nvPr userDrawn="1"/>
        </p:nvSpPr>
        <p:spPr>
          <a:xfrm>
            <a:off x="10841576" y="1346789"/>
            <a:ext cx="755031" cy="854288"/>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2">
            <a:extLst>
              <a:ext uri="{FF2B5EF4-FFF2-40B4-BE49-F238E27FC236}">
                <a16:creationId xmlns:a16="http://schemas.microsoft.com/office/drawing/2014/main" id="{A2A3B027-376E-B297-A66B-84EFEE797C22}"/>
              </a:ext>
              <a:ext uri="{C183D7F6-B498-43B3-948B-1728B52AA6E4}">
                <adec:decorative xmlns:adec="http://schemas.microsoft.com/office/drawing/2017/decorative" val="1"/>
              </a:ext>
            </a:extLst>
          </p:cNvPr>
          <p:cNvSpPr/>
          <p:nvPr/>
        </p:nvSpPr>
        <p:spPr>
          <a:xfrm rot="16200000" flipH="1">
            <a:off x="11518606" y="3631907"/>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20" name="Freeform: Shape 6">
            <a:extLst>
              <a:ext uri="{FF2B5EF4-FFF2-40B4-BE49-F238E27FC236}">
                <a16:creationId xmlns:a16="http://schemas.microsoft.com/office/drawing/2014/main" id="{6ECB706B-E13F-3465-1A99-2AA0F61C8D2A}"/>
              </a:ext>
              <a:ext uri="{C183D7F6-B498-43B3-948B-1728B52AA6E4}">
                <adec:decorative xmlns:adec="http://schemas.microsoft.com/office/drawing/2017/decorative" val="1"/>
              </a:ext>
            </a:extLst>
          </p:cNvPr>
          <p:cNvSpPr/>
          <p:nvPr/>
        </p:nvSpPr>
        <p:spPr>
          <a:xfrm rot="16200000" flipH="1">
            <a:off x="10845212" y="2958513"/>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21" name="Freeform: Shape 23">
            <a:extLst>
              <a:ext uri="{FF2B5EF4-FFF2-40B4-BE49-F238E27FC236}">
                <a16:creationId xmlns:a16="http://schemas.microsoft.com/office/drawing/2014/main" id="{A7F04D89-0C0A-F759-7ED4-4E922EA04131}"/>
              </a:ext>
              <a:ext uri="{C183D7F6-B498-43B3-948B-1728B52AA6E4}">
                <adec:decorative xmlns:adec="http://schemas.microsoft.com/office/drawing/2017/decorative" val="1"/>
              </a:ext>
            </a:extLst>
          </p:cNvPr>
          <p:cNvSpPr/>
          <p:nvPr userDrawn="1"/>
        </p:nvSpPr>
        <p:spPr>
          <a:xfrm rot="5400000">
            <a:off x="11518606" y="2285119"/>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22" name="Title 1">
            <a:extLst>
              <a:ext uri="{FF2B5EF4-FFF2-40B4-BE49-F238E27FC236}">
                <a16:creationId xmlns:a16="http://schemas.microsoft.com/office/drawing/2014/main" id="{152E34DB-911D-92D7-9E88-5658F1E49901}"/>
              </a:ext>
            </a:extLst>
          </p:cNvPr>
          <p:cNvSpPr>
            <a:spLocks noGrp="1"/>
          </p:cNvSpPr>
          <p:nvPr>
            <p:ph type="title"/>
          </p:nvPr>
        </p:nvSpPr>
        <p:spPr>
          <a:xfrm>
            <a:off x="676475" y="1109587"/>
            <a:ext cx="7322118" cy="2210437"/>
          </a:xfrm>
          <a:prstGeom prst="rect">
            <a:avLst/>
          </a:prstGeom>
        </p:spPr>
        <p:txBody>
          <a:bodyPr>
            <a:normAutofit/>
          </a:bodyPr>
          <a:lstStyle>
            <a:lvl1pPr>
              <a:defRPr sz="3600"/>
            </a:lvl1pPr>
          </a:lstStyle>
          <a:p>
            <a:r>
              <a:rPr lang="en-US"/>
              <a:t>Click to edit Master title style</a:t>
            </a:r>
          </a:p>
        </p:txBody>
      </p:sp>
      <p:sp>
        <p:nvSpPr>
          <p:cNvPr id="5"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676475" y="3493618"/>
            <a:ext cx="7322118" cy="243446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485DC-46D9-E9B9-F0A9-B8CA73A90B11}"/>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8" name="Footer Placeholder 7">
            <a:extLst>
              <a:ext uri="{FF2B5EF4-FFF2-40B4-BE49-F238E27FC236}">
                <a16:creationId xmlns:a16="http://schemas.microsoft.com/office/drawing/2014/main" id="{585BCC51-D59D-766B-AD59-7E29F36D66ED}"/>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3A41F75A-64F0-8394-21F3-6155712DEF72}"/>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514075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A2ACB77-3880-2E11-CF05-EE5223C63862}"/>
              </a:ext>
              <a:ext uri="{C183D7F6-B498-43B3-948B-1728B52AA6E4}">
                <adec:decorative xmlns:adec="http://schemas.microsoft.com/office/drawing/2017/decorative" val="1"/>
              </a:ext>
            </a:extLst>
          </p:cNvPr>
          <p:cNvSpPr/>
          <p:nvPr userDrawn="1"/>
        </p:nvSpPr>
        <p:spPr>
          <a:xfrm rot="16200000">
            <a:off x="1681" y="6234019"/>
            <a:ext cx="311150" cy="314511"/>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4" name="Freeform: Shape 6">
            <a:extLst>
              <a:ext uri="{FF2B5EF4-FFF2-40B4-BE49-F238E27FC236}">
                <a16:creationId xmlns:a16="http://schemas.microsoft.com/office/drawing/2014/main" id="{A284A02F-0A0E-594F-9D08-08B07C4E4ACC}"/>
              </a:ext>
              <a:ext uri="{C183D7F6-B498-43B3-948B-1728B52AA6E4}">
                <adec:decorative xmlns:adec="http://schemas.microsoft.com/office/drawing/2017/decorative" val="1"/>
              </a:ext>
            </a:extLst>
          </p:cNvPr>
          <p:cNvSpPr/>
          <p:nvPr userDrawn="1"/>
        </p:nvSpPr>
        <p:spPr>
          <a:xfrm rot="16200000">
            <a:off x="310646" y="6546850"/>
            <a:ext cx="311150" cy="31115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5" name="Freeform: Shape 24">
            <a:extLst>
              <a:ext uri="{FF2B5EF4-FFF2-40B4-BE49-F238E27FC236}">
                <a16:creationId xmlns:a16="http://schemas.microsoft.com/office/drawing/2014/main" id="{5A6BD528-59A3-F66A-8065-FA562D8EBD4C}"/>
              </a:ext>
              <a:ext uri="{C183D7F6-B498-43B3-948B-1728B52AA6E4}">
                <adec:decorative xmlns:adec="http://schemas.microsoft.com/office/drawing/2017/decorative" val="1"/>
              </a:ext>
            </a:extLst>
          </p:cNvPr>
          <p:cNvSpPr/>
          <p:nvPr userDrawn="1"/>
        </p:nvSpPr>
        <p:spPr>
          <a:xfrm rot="16200000">
            <a:off x="0" y="6546850"/>
            <a:ext cx="311150" cy="31115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9" name="Rectangle: Rounded Corners 22">
            <a:extLst>
              <a:ext uri="{FF2B5EF4-FFF2-40B4-BE49-F238E27FC236}">
                <a16:creationId xmlns:a16="http://schemas.microsoft.com/office/drawing/2014/main" id="{4925411C-C42C-B9C0-D7E0-9925B6E3D9DC}"/>
              </a:ext>
              <a:ext uri="{C183D7F6-B498-43B3-948B-1728B52AA6E4}">
                <adec:decorative xmlns:adec="http://schemas.microsoft.com/office/drawing/2017/decorative" val="1"/>
              </a:ext>
            </a:extLst>
          </p:cNvPr>
          <p:cNvSpPr/>
          <p:nvPr userDrawn="1"/>
        </p:nvSpPr>
        <p:spPr>
          <a:xfrm>
            <a:off x="1086259" y="1898574"/>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13" name="Rectangle: Rounded Corners 22">
            <a:extLst>
              <a:ext uri="{FF2B5EF4-FFF2-40B4-BE49-F238E27FC236}">
                <a16:creationId xmlns:a16="http://schemas.microsoft.com/office/drawing/2014/main" id="{073FE5C1-20BE-C5D6-EFD9-21D992F111C9}"/>
              </a:ext>
              <a:ext uri="{C183D7F6-B498-43B3-948B-1728B52AA6E4}">
                <adec:decorative xmlns:adec="http://schemas.microsoft.com/office/drawing/2017/decorative" val="1"/>
              </a:ext>
            </a:extLst>
          </p:cNvPr>
          <p:cNvSpPr/>
          <p:nvPr userDrawn="1"/>
        </p:nvSpPr>
        <p:spPr>
          <a:xfrm>
            <a:off x="1086261" y="4100350"/>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15" name="Rectangle: Rounded Corners 17">
            <a:extLst>
              <a:ext uri="{FF2B5EF4-FFF2-40B4-BE49-F238E27FC236}">
                <a16:creationId xmlns:a16="http://schemas.microsoft.com/office/drawing/2014/main" id="{E280A9A3-4908-B95E-1933-B4A166608EF4}"/>
              </a:ext>
              <a:ext uri="{C183D7F6-B498-43B3-948B-1728B52AA6E4}">
                <adec:decorative xmlns:adec="http://schemas.microsoft.com/office/drawing/2017/decorative" val="1"/>
              </a:ext>
            </a:extLst>
          </p:cNvPr>
          <p:cNvSpPr/>
          <p:nvPr userDrawn="1"/>
        </p:nvSpPr>
        <p:spPr>
          <a:xfrm>
            <a:off x="6214778" y="1920764"/>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16" name="Rectangle: Rounded Corners 17">
            <a:extLst>
              <a:ext uri="{FF2B5EF4-FFF2-40B4-BE49-F238E27FC236}">
                <a16:creationId xmlns:a16="http://schemas.microsoft.com/office/drawing/2014/main" id="{73C9DCB6-CED2-C0AF-769B-0ED8F3D7F7BE}"/>
              </a:ext>
              <a:ext uri="{C183D7F6-B498-43B3-948B-1728B52AA6E4}">
                <adec:decorative xmlns:adec="http://schemas.microsoft.com/office/drawing/2017/decorative" val="1"/>
              </a:ext>
            </a:extLst>
          </p:cNvPr>
          <p:cNvSpPr/>
          <p:nvPr userDrawn="1"/>
        </p:nvSpPr>
        <p:spPr>
          <a:xfrm>
            <a:off x="6214778" y="4100349"/>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25" name="Rectangle: Rounded Corners 143">
            <a:extLst>
              <a:ext uri="{FF2B5EF4-FFF2-40B4-BE49-F238E27FC236}">
                <a16:creationId xmlns:a16="http://schemas.microsoft.com/office/drawing/2014/main" id="{3FC160B3-981D-7378-EA49-B575788E6DD0}"/>
              </a:ext>
              <a:ext uri="{C183D7F6-B498-43B3-948B-1728B52AA6E4}">
                <adec:decorative xmlns:adec="http://schemas.microsoft.com/office/drawing/2017/decorative" val="1"/>
              </a:ext>
            </a:extLst>
          </p:cNvPr>
          <p:cNvSpPr>
            <a:spLocks/>
          </p:cNvSpPr>
          <p:nvPr userDrawn="1"/>
        </p:nvSpPr>
        <p:spPr>
          <a:xfrm>
            <a:off x="1186665" y="2089094"/>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6" name="Rectangle: Rounded Corners 143">
            <a:extLst>
              <a:ext uri="{FF2B5EF4-FFF2-40B4-BE49-F238E27FC236}">
                <a16:creationId xmlns:a16="http://schemas.microsoft.com/office/drawing/2014/main" id="{4EC3AAB8-23CD-592B-0D2C-806FA2E59640}"/>
              </a:ext>
              <a:ext uri="{C183D7F6-B498-43B3-948B-1728B52AA6E4}">
                <adec:decorative xmlns:adec="http://schemas.microsoft.com/office/drawing/2017/decorative" val="1"/>
              </a:ext>
            </a:extLst>
          </p:cNvPr>
          <p:cNvSpPr>
            <a:spLocks/>
          </p:cNvSpPr>
          <p:nvPr userDrawn="1"/>
        </p:nvSpPr>
        <p:spPr>
          <a:xfrm>
            <a:off x="1186665" y="4268679"/>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7" name="Rectangle: Rounded Corners 143">
            <a:extLst>
              <a:ext uri="{FF2B5EF4-FFF2-40B4-BE49-F238E27FC236}">
                <a16:creationId xmlns:a16="http://schemas.microsoft.com/office/drawing/2014/main" id="{D5C22C78-6C50-8D27-C6A7-50B423F6FBD6}"/>
              </a:ext>
              <a:ext uri="{C183D7F6-B498-43B3-948B-1728B52AA6E4}">
                <adec:decorative xmlns:adec="http://schemas.microsoft.com/office/drawing/2017/decorative" val="1"/>
              </a:ext>
            </a:extLst>
          </p:cNvPr>
          <p:cNvSpPr>
            <a:spLocks/>
          </p:cNvSpPr>
          <p:nvPr userDrawn="1"/>
        </p:nvSpPr>
        <p:spPr>
          <a:xfrm>
            <a:off x="6317957" y="2089092"/>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8" name="Rectangle: Rounded Corners 143">
            <a:extLst>
              <a:ext uri="{FF2B5EF4-FFF2-40B4-BE49-F238E27FC236}">
                <a16:creationId xmlns:a16="http://schemas.microsoft.com/office/drawing/2014/main" id="{BEE21FA6-468D-E771-AD7D-5D3740DF1245}"/>
              </a:ext>
              <a:ext uri="{C183D7F6-B498-43B3-948B-1728B52AA6E4}">
                <adec:decorative xmlns:adec="http://schemas.microsoft.com/office/drawing/2017/decorative" val="1"/>
              </a:ext>
            </a:extLst>
          </p:cNvPr>
          <p:cNvSpPr>
            <a:spLocks/>
          </p:cNvSpPr>
          <p:nvPr userDrawn="1"/>
        </p:nvSpPr>
        <p:spPr>
          <a:xfrm>
            <a:off x="6317956" y="4268679"/>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8"/>
            <a:ext cx="10504000" cy="1132258"/>
          </a:xfrm>
          <a:prstGeom prst="rect">
            <a:avLst/>
          </a:prstGeom>
        </p:spPr>
        <p:txBody>
          <a:bodyPr/>
          <a:lstStyle>
            <a:lvl1pPr algn="ctr">
              <a:defRPr/>
            </a:lvl1pPr>
          </a:lstStyle>
          <a:p>
            <a:r>
              <a:rPr lang="en-US"/>
              <a:t>Click to edit Master title style</a:t>
            </a:r>
          </a:p>
        </p:txBody>
      </p:sp>
      <p:sp>
        <p:nvSpPr>
          <p:cNvPr id="30" name="Text Placeholder 29">
            <a:extLst>
              <a:ext uri="{FF2B5EF4-FFF2-40B4-BE49-F238E27FC236}">
                <a16:creationId xmlns:a16="http://schemas.microsoft.com/office/drawing/2014/main" id="{B3229ECD-8805-D1D1-488D-A5FDB006BA70}"/>
              </a:ext>
            </a:extLst>
          </p:cNvPr>
          <p:cNvSpPr>
            <a:spLocks noGrp="1"/>
          </p:cNvSpPr>
          <p:nvPr>
            <p:ph type="body" sz="quarter" idx="13"/>
          </p:nvPr>
        </p:nvSpPr>
        <p:spPr>
          <a:xfrm>
            <a:off x="1583261" y="2178050"/>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9">
            <a:extLst>
              <a:ext uri="{FF2B5EF4-FFF2-40B4-BE49-F238E27FC236}">
                <a16:creationId xmlns:a16="http://schemas.microsoft.com/office/drawing/2014/main" id="{5F46028E-BBE2-4FC0-A1E0-3F36318AFF49}"/>
              </a:ext>
            </a:extLst>
          </p:cNvPr>
          <p:cNvSpPr>
            <a:spLocks noGrp="1"/>
          </p:cNvSpPr>
          <p:nvPr>
            <p:ph type="body" sz="quarter" idx="15"/>
          </p:nvPr>
        </p:nvSpPr>
        <p:spPr>
          <a:xfrm>
            <a:off x="1583261" y="2746215"/>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41" name="Text Placeholder 29">
            <a:extLst>
              <a:ext uri="{FF2B5EF4-FFF2-40B4-BE49-F238E27FC236}">
                <a16:creationId xmlns:a16="http://schemas.microsoft.com/office/drawing/2014/main" id="{152DA670-78AB-CBF6-1197-50A0CF775A2D}"/>
              </a:ext>
            </a:extLst>
          </p:cNvPr>
          <p:cNvSpPr>
            <a:spLocks noGrp="1"/>
          </p:cNvSpPr>
          <p:nvPr>
            <p:ph type="body" sz="quarter" idx="16"/>
          </p:nvPr>
        </p:nvSpPr>
        <p:spPr>
          <a:xfrm>
            <a:off x="6714553" y="2178050"/>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2" name="Text Placeholder 39">
            <a:extLst>
              <a:ext uri="{FF2B5EF4-FFF2-40B4-BE49-F238E27FC236}">
                <a16:creationId xmlns:a16="http://schemas.microsoft.com/office/drawing/2014/main" id="{7784DEEC-849A-0283-62BF-533242B109CF}"/>
              </a:ext>
            </a:extLst>
          </p:cNvPr>
          <p:cNvSpPr>
            <a:spLocks noGrp="1"/>
          </p:cNvSpPr>
          <p:nvPr>
            <p:ph type="body" sz="quarter" idx="17"/>
          </p:nvPr>
        </p:nvSpPr>
        <p:spPr>
          <a:xfrm>
            <a:off x="6714553" y="2746215"/>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43" name="Text Placeholder 29">
            <a:extLst>
              <a:ext uri="{FF2B5EF4-FFF2-40B4-BE49-F238E27FC236}">
                <a16:creationId xmlns:a16="http://schemas.microsoft.com/office/drawing/2014/main" id="{AB8125F3-2588-9BE1-D9EC-641E8C425C2E}"/>
              </a:ext>
            </a:extLst>
          </p:cNvPr>
          <p:cNvSpPr>
            <a:spLocks noGrp="1"/>
          </p:cNvSpPr>
          <p:nvPr>
            <p:ph type="body" sz="quarter" idx="18"/>
          </p:nvPr>
        </p:nvSpPr>
        <p:spPr>
          <a:xfrm>
            <a:off x="1583261" y="4325823"/>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4" name="Text Placeholder 39">
            <a:extLst>
              <a:ext uri="{FF2B5EF4-FFF2-40B4-BE49-F238E27FC236}">
                <a16:creationId xmlns:a16="http://schemas.microsoft.com/office/drawing/2014/main" id="{4D44707A-0C4F-C344-3717-752178D9CDD9}"/>
              </a:ext>
            </a:extLst>
          </p:cNvPr>
          <p:cNvSpPr>
            <a:spLocks noGrp="1"/>
          </p:cNvSpPr>
          <p:nvPr>
            <p:ph type="body" sz="quarter" idx="19"/>
          </p:nvPr>
        </p:nvSpPr>
        <p:spPr>
          <a:xfrm>
            <a:off x="1583261" y="4893988"/>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45" name="Text Placeholder 29">
            <a:extLst>
              <a:ext uri="{FF2B5EF4-FFF2-40B4-BE49-F238E27FC236}">
                <a16:creationId xmlns:a16="http://schemas.microsoft.com/office/drawing/2014/main" id="{C2916B5F-C470-85C4-B809-47286DE90376}"/>
              </a:ext>
            </a:extLst>
          </p:cNvPr>
          <p:cNvSpPr>
            <a:spLocks noGrp="1"/>
          </p:cNvSpPr>
          <p:nvPr>
            <p:ph type="body" sz="quarter" idx="20"/>
          </p:nvPr>
        </p:nvSpPr>
        <p:spPr>
          <a:xfrm>
            <a:off x="6714553" y="4325823"/>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6" name="Text Placeholder 39">
            <a:extLst>
              <a:ext uri="{FF2B5EF4-FFF2-40B4-BE49-F238E27FC236}">
                <a16:creationId xmlns:a16="http://schemas.microsoft.com/office/drawing/2014/main" id="{F1BFDDF3-7ED5-0302-C00D-A34A2058A9B8}"/>
              </a:ext>
            </a:extLst>
          </p:cNvPr>
          <p:cNvSpPr>
            <a:spLocks noGrp="1"/>
          </p:cNvSpPr>
          <p:nvPr>
            <p:ph type="body" sz="quarter" idx="21"/>
          </p:nvPr>
        </p:nvSpPr>
        <p:spPr>
          <a:xfrm>
            <a:off x="6714553" y="4893988"/>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Tree>
    <p:extLst>
      <p:ext uri="{BB962C8B-B14F-4D97-AF65-F5344CB8AC3E}">
        <p14:creationId xmlns:p14="http://schemas.microsoft.com/office/powerpoint/2010/main" val="13946111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3-item Lists 3">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11">
            <a:extLst>
              <a:ext uri="{FF2B5EF4-FFF2-40B4-BE49-F238E27FC236}">
                <a16:creationId xmlns:a16="http://schemas.microsoft.com/office/drawing/2014/main" id="{A1AEFC74-881B-9A9C-D4A0-8FEE87B40E4D}"/>
              </a:ext>
              <a:ext uri="{C183D7F6-B498-43B3-948B-1728B52AA6E4}">
                <adec:decorative xmlns:adec="http://schemas.microsoft.com/office/drawing/2017/decorative" val="1"/>
              </a:ext>
            </a:extLst>
          </p:cNvPr>
          <p:cNvSpPr/>
          <p:nvPr userDrawn="1"/>
        </p:nvSpPr>
        <p:spPr>
          <a:xfrm>
            <a:off x="488951" y="2495551"/>
            <a:ext cx="3606596" cy="2517816"/>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chemeClr val="tx1"/>
              </a:solidFill>
            </a:endParaRPr>
          </a:p>
        </p:txBody>
      </p:sp>
      <p:sp>
        <p:nvSpPr>
          <p:cNvPr id="4" name="Rectangle 3">
            <a:extLst>
              <a:ext uri="{FF2B5EF4-FFF2-40B4-BE49-F238E27FC236}">
                <a16:creationId xmlns:a16="http://schemas.microsoft.com/office/drawing/2014/main" id="{3EF6B9CD-CDCE-3DAE-1096-E42A3D736874}"/>
              </a:ext>
              <a:ext uri="{C183D7F6-B498-43B3-948B-1728B52AA6E4}">
                <adec:decorative xmlns:adec="http://schemas.microsoft.com/office/drawing/2017/decorative" val="1"/>
              </a:ext>
            </a:extLst>
          </p:cNvPr>
          <p:cNvSpPr/>
          <p:nvPr userDrawn="1"/>
        </p:nvSpPr>
        <p:spPr>
          <a:xfrm>
            <a:off x="4304578" y="2495551"/>
            <a:ext cx="3606596" cy="2517816"/>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chemeClr val="tx1"/>
              </a:solidFill>
            </a:endParaRPr>
          </a:p>
        </p:txBody>
      </p:sp>
      <p:sp>
        <p:nvSpPr>
          <p:cNvPr id="5" name="Rectangle 5">
            <a:extLst>
              <a:ext uri="{FF2B5EF4-FFF2-40B4-BE49-F238E27FC236}">
                <a16:creationId xmlns:a16="http://schemas.microsoft.com/office/drawing/2014/main" id="{1A9185E4-B64F-D102-D753-318F5A735DD5}"/>
              </a:ext>
              <a:ext uri="{C183D7F6-B498-43B3-948B-1728B52AA6E4}">
                <adec:decorative xmlns:adec="http://schemas.microsoft.com/office/drawing/2017/decorative" val="1"/>
              </a:ext>
            </a:extLst>
          </p:cNvPr>
          <p:cNvSpPr/>
          <p:nvPr userDrawn="1"/>
        </p:nvSpPr>
        <p:spPr>
          <a:xfrm>
            <a:off x="8120205" y="2495551"/>
            <a:ext cx="3606596" cy="2517816"/>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chemeClr val="tx1"/>
              </a:solidFill>
            </a:endParaRPr>
          </a:p>
        </p:txBody>
      </p:sp>
      <p:sp>
        <p:nvSpPr>
          <p:cNvPr id="18" name="Rectangle: Rounded Corners 143">
            <a:extLst>
              <a:ext uri="{FF2B5EF4-FFF2-40B4-BE49-F238E27FC236}">
                <a16:creationId xmlns:a16="http://schemas.microsoft.com/office/drawing/2014/main" id="{F5D42F95-A294-554D-ECB2-B2E099A4F2D7}"/>
              </a:ext>
              <a:ext uri="{C183D7F6-B498-43B3-948B-1728B52AA6E4}">
                <adec:decorative xmlns:adec="http://schemas.microsoft.com/office/drawing/2017/decorative" val="1"/>
              </a:ext>
            </a:extLst>
          </p:cNvPr>
          <p:cNvSpPr>
            <a:spLocks/>
          </p:cNvSpPr>
          <p:nvPr userDrawn="1"/>
        </p:nvSpPr>
        <p:spPr>
          <a:xfrm rot="5400000">
            <a:off x="2269390" y="983372"/>
            <a:ext cx="45719" cy="3252137"/>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9" name="Rectangle: Rounded Corners 143">
            <a:extLst>
              <a:ext uri="{FF2B5EF4-FFF2-40B4-BE49-F238E27FC236}">
                <a16:creationId xmlns:a16="http://schemas.microsoft.com/office/drawing/2014/main" id="{5BDE51AD-849D-734D-C53B-CB01854A33F8}"/>
              </a:ext>
              <a:ext uri="{C183D7F6-B498-43B3-948B-1728B52AA6E4}">
                <adec:decorative xmlns:adec="http://schemas.microsoft.com/office/drawing/2017/decorative" val="1"/>
              </a:ext>
            </a:extLst>
          </p:cNvPr>
          <p:cNvSpPr>
            <a:spLocks/>
          </p:cNvSpPr>
          <p:nvPr userDrawn="1"/>
        </p:nvSpPr>
        <p:spPr>
          <a:xfrm rot="5400000">
            <a:off x="6090795" y="983372"/>
            <a:ext cx="45719" cy="3252137"/>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0" name="Rectangle: Rounded Corners 143">
            <a:extLst>
              <a:ext uri="{FF2B5EF4-FFF2-40B4-BE49-F238E27FC236}">
                <a16:creationId xmlns:a16="http://schemas.microsoft.com/office/drawing/2014/main" id="{FD1CFB5D-5023-08E7-C54E-8D59DBE2B2C5}"/>
              </a:ext>
              <a:ext uri="{C183D7F6-B498-43B3-948B-1728B52AA6E4}">
                <adec:decorative xmlns:adec="http://schemas.microsoft.com/office/drawing/2017/decorative" val="1"/>
              </a:ext>
            </a:extLst>
          </p:cNvPr>
          <p:cNvSpPr>
            <a:spLocks/>
          </p:cNvSpPr>
          <p:nvPr userDrawn="1"/>
        </p:nvSpPr>
        <p:spPr>
          <a:xfrm rot="5400000">
            <a:off x="9906422" y="983372"/>
            <a:ext cx="45719" cy="3252137"/>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4"/>
            <a:ext cx="10504000" cy="1132258"/>
          </a:xfrm>
          <a:prstGeom prst="rect">
            <a:avLst/>
          </a:prstGeom>
        </p:spPr>
        <p:txBody>
          <a:bodyPr/>
          <a:lstStyle>
            <a:lvl1pPr algn="ctr">
              <a:tabLst>
                <a:tab pos="4284663" algn="l"/>
              </a:tabLst>
              <a:defRPr/>
            </a:lvl1pPr>
          </a:lstStyle>
          <a:p>
            <a:r>
              <a:rPr lang="en-US"/>
              <a:t>Click to edit Master title style</a:t>
            </a:r>
          </a:p>
        </p:txBody>
      </p:sp>
      <p:sp>
        <p:nvSpPr>
          <p:cNvPr id="22" name="Text Placeholder 21">
            <a:extLst>
              <a:ext uri="{FF2B5EF4-FFF2-40B4-BE49-F238E27FC236}">
                <a16:creationId xmlns:a16="http://schemas.microsoft.com/office/drawing/2014/main" id="{579E6D70-234C-B43F-0689-DA978FDC4559}"/>
              </a:ext>
            </a:extLst>
          </p:cNvPr>
          <p:cNvSpPr>
            <a:spLocks noGrp="1"/>
          </p:cNvSpPr>
          <p:nvPr>
            <p:ph type="body" sz="quarter" idx="13"/>
          </p:nvPr>
        </p:nvSpPr>
        <p:spPr>
          <a:xfrm>
            <a:off x="666181" y="2894188"/>
            <a:ext cx="3252788" cy="743602"/>
          </a:xfrm>
          <a:prstGeom prst="rect">
            <a:avLst/>
          </a:prstGeom>
        </p:spPr>
        <p:txBody>
          <a:bodyP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24" name="Text Placeholder 23">
            <a:extLst>
              <a:ext uri="{FF2B5EF4-FFF2-40B4-BE49-F238E27FC236}">
                <a16:creationId xmlns:a16="http://schemas.microsoft.com/office/drawing/2014/main" id="{CA5E087E-94A9-C71E-5291-39C6638BD0A5}"/>
              </a:ext>
            </a:extLst>
          </p:cNvPr>
          <p:cNvSpPr>
            <a:spLocks noGrp="1"/>
          </p:cNvSpPr>
          <p:nvPr>
            <p:ph type="body" sz="quarter" idx="14" hasCustomPrompt="1"/>
          </p:nvPr>
        </p:nvSpPr>
        <p:spPr>
          <a:xfrm>
            <a:off x="666181" y="3737577"/>
            <a:ext cx="3252788" cy="1031875"/>
          </a:xfrm>
          <a:prstGeom prst="rect">
            <a:avLst/>
          </a:prstGeom>
        </p:spPr>
        <p:txBody>
          <a:bodyPr>
            <a:normAutofit/>
          </a:bodyPr>
          <a:lstStyle>
            <a:lvl1pPr marL="0" indent="0" algn="ctr">
              <a:buNone/>
              <a:defRPr sz="1400"/>
            </a:lvl1pPr>
          </a:lstStyle>
          <a:p>
            <a:pPr lvl="0"/>
            <a:r>
              <a:rPr lang="en-US" altLang="zh-CN"/>
              <a:t>Click to edit Master text styles</a:t>
            </a:r>
            <a:endParaRPr lang="zh-CN" altLang="en-US"/>
          </a:p>
        </p:txBody>
      </p:sp>
      <p:sp>
        <p:nvSpPr>
          <p:cNvPr id="25" name="Text Placeholder 21">
            <a:extLst>
              <a:ext uri="{FF2B5EF4-FFF2-40B4-BE49-F238E27FC236}">
                <a16:creationId xmlns:a16="http://schemas.microsoft.com/office/drawing/2014/main" id="{DFFAF77B-DC5E-D3F2-DD0F-B6B0DE2E3337}"/>
              </a:ext>
            </a:extLst>
          </p:cNvPr>
          <p:cNvSpPr>
            <a:spLocks noGrp="1"/>
          </p:cNvSpPr>
          <p:nvPr>
            <p:ph type="body" sz="quarter" idx="15"/>
          </p:nvPr>
        </p:nvSpPr>
        <p:spPr>
          <a:xfrm>
            <a:off x="4486935" y="2902435"/>
            <a:ext cx="3252788" cy="743602"/>
          </a:xfrm>
          <a:prstGeom prst="rect">
            <a:avLst/>
          </a:prstGeom>
        </p:spPr>
        <p:txBody>
          <a:bodyP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75E6CD7A-E04F-DA48-DFE7-15AD16F205CE}"/>
              </a:ext>
            </a:extLst>
          </p:cNvPr>
          <p:cNvSpPr>
            <a:spLocks noGrp="1"/>
          </p:cNvSpPr>
          <p:nvPr>
            <p:ph type="body" sz="quarter" idx="16" hasCustomPrompt="1"/>
          </p:nvPr>
        </p:nvSpPr>
        <p:spPr>
          <a:xfrm>
            <a:off x="4486935" y="3745824"/>
            <a:ext cx="3252788" cy="1031875"/>
          </a:xfrm>
          <a:prstGeom prst="rect">
            <a:avLst/>
          </a:prstGeom>
        </p:spPr>
        <p:txBody>
          <a:bodyPr>
            <a:normAutofit/>
          </a:bodyPr>
          <a:lstStyle>
            <a:lvl1pPr marL="0" indent="0" algn="ctr">
              <a:buNone/>
              <a:defRPr sz="1400"/>
            </a:lvl1pPr>
          </a:lstStyle>
          <a:p>
            <a:pPr lvl="0"/>
            <a:r>
              <a:rPr lang="en-US" altLang="zh-CN"/>
              <a:t>Click to edit Master text styles</a:t>
            </a:r>
            <a:endParaRPr lang="zh-CN" altLang="en-US"/>
          </a:p>
        </p:txBody>
      </p:sp>
      <p:sp>
        <p:nvSpPr>
          <p:cNvPr id="31" name="Text Placeholder 21">
            <a:extLst>
              <a:ext uri="{FF2B5EF4-FFF2-40B4-BE49-F238E27FC236}">
                <a16:creationId xmlns:a16="http://schemas.microsoft.com/office/drawing/2014/main" id="{A69C0A17-B8C0-CDE4-B1B4-4B9FC4AC8A44}"/>
              </a:ext>
            </a:extLst>
          </p:cNvPr>
          <p:cNvSpPr>
            <a:spLocks noGrp="1"/>
          </p:cNvSpPr>
          <p:nvPr>
            <p:ph type="body" sz="quarter" idx="17"/>
          </p:nvPr>
        </p:nvSpPr>
        <p:spPr>
          <a:xfrm>
            <a:off x="8273031" y="2902435"/>
            <a:ext cx="3252788" cy="743602"/>
          </a:xfrm>
          <a:prstGeom prst="rect">
            <a:avLst/>
          </a:prstGeom>
        </p:spPr>
        <p:txBody>
          <a:bodyP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2" name="Text Placeholder 23">
            <a:extLst>
              <a:ext uri="{FF2B5EF4-FFF2-40B4-BE49-F238E27FC236}">
                <a16:creationId xmlns:a16="http://schemas.microsoft.com/office/drawing/2014/main" id="{44986253-66AA-1A5A-93F0-09CA6D7377DC}"/>
              </a:ext>
            </a:extLst>
          </p:cNvPr>
          <p:cNvSpPr>
            <a:spLocks noGrp="1"/>
          </p:cNvSpPr>
          <p:nvPr>
            <p:ph type="body" sz="quarter" idx="18" hasCustomPrompt="1"/>
          </p:nvPr>
        </p:nvSpPr>
        <p:spPr>
          <a:xfrm>
            <a:off x="8273031" y="3745824"/>
            <a:ext cx="3252788" cy="1031875"/>
          </a:xfrm>
          <a:prstGeom prst="rect">
            <a:avLst/>
          </a:prstGeom>
        </p:spPr>
        <p:txBody>
          <a:bodyPr>
            <a:normAutofit/>
          </a:bodyPr>
          <a:lstStyle>
            <a:lvl1pPr marL="0" indent="0" algn="ctr">
              <a:buNone/>
              <a:defRPr sz="1400"/>
            </a:lvl1pPr>
          </a:lstStyle>
          <a:p>
            <a:pPr lvl="0"/>
            <a:r>
              <a:rPr lang="en-US" altLang="zh-CN"/>
              <a:t>Click to edit Master text styles</a:t>
            </a:r>
            <a:endParaRPr lang="zh-CN" altLang="en-US"/>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274012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2568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2"/>
        </a:solidFill>
        <a:effectLst/>
      </p:bgPr>
    </p:bg>
    <p:spTree>
      <p:nvGrpSpPr>
        <p:cNvPr id="1" name=""/>
        <p:cNvGrpSpPr/>
        <p:nvPr/>
      </p:nvGrpSpPr>
      <p:grpSpPr>
        <a:xfrm>
          <a:off x="0" y="0"/>
          <a:ext cx="0" cy="0"/>
          <a:chOff x="0" y="0"/>
          <a:chExt cx="0" cy="0"/>
        </a:xfrm>
      </p:grpSpPr>
      <p:sp>
        <p:nvSpPr>
          <p:cNvPr id="13" name="Freeform: Shape 16">
            <a:extLst>
              <a:ext uri="{FF2B5EF4-FFF2-40B4-BE49-F238E27FC236}">
                <a16:creationId xmlns:a16="http://schemas.microsoft.com/office/drawing/2014/main" id="{DBD62705-983A-14CC-F765-E2115262412E}"/>
              </a:ext>
              <a:ext uri="{C183D7F6-B498-43B3-948B-1728B52AA6E4}">
                <adec:decorative xmlns:adec="http://schemas.microsoft.com/office/drawing/2017/decorative" val="1"/>
              </a:ext>
            </a:extLst>
          </p:cNvPr>
          <p:cNvSpPr/>
          <p:nvPr userDrawn="1"/>
        </p:nvSpPr>
        <p:spPr>
          <a:xfrm>
            <a:off x="0" y="-7990"/>
            <a:ext cx="1005378" cy="1137544"/>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TextBox 14">
            <a:extLst>
              <a:ext uri="{FF2B5EF4-FFF2-40B4-BE49-F238E27FC236}">
                <a16:creationId xmlns:a16="http://schemas.microsoft.com/office/drawing/2014/main" id="{69EED095-8267-F4C6-9C79-D62BFC155081}"/>
              </a:ext>
              <a:ext uri="{C183D7F6-B498-43B3-948B-1728B52AA6E4}">
                <adec:decorative xmlns:adec="http://schemas.microsoft.com/office/drawing/2017/decorative" val="1"/>
              </a:ext>
            </a:extLst>
          </p:cNvPr>
          <p:cNvSpPr txBox="1"/>
          <p:nvPr userDrawn="1"/>
        </p:nvSpPr>
        <p:spPr>
          <a:xfrm flipH="1">
            <a:off x="10361865" y="3608134"/>
            <a:ext cx="1153853" cy="2619992"/>
          </a:xfrm>
          <a:prstGeom prst="rect">
            <a:avLst/>
          </a:prstGeom>
          <a:solidFill>
            <a:schemeClr val="accent3">
              <a:lumMod val="90000"/>
            </a:schemeClr>
          </a:solidFill>
        </p:spPr>
        <p:txBody>
          <a:bodyPr lIns="33867" tIns="33867" rIns="33867" bIns="33867" rtlCol="0" anchor="ctr"/>
          <a:lstStyle/>
          <a:p>
            <a:pPr algn="ctr">
              <a:lnSpc>
                <a:spcPts val="1759"/>
              </a:lnSpc>
            </a:pPr>
            <a:endParaRPr sz="800"/>
          </a:p>
        </p:txBody>
      </p:sp>
      <p:sp>
        <p:nvSpPr>
          <p:cNvPr id="11" name="Right Triangle 15">
            <a:extLst>
              <a:ext uri="{FF2B5EF4-FFF2-40B4-BE49-F238E27FC236}">
                <a16:creationId xmlns:a16="http://schemas.microsoft.com/office/drawing/2014/main" id="{42AB2D0A-60AC-AFE2-AE5D-AFAFC10533A0}"/>
              </a:ext>
              <a:ext uri="{C183D7F6-B498-43B3-948B-1728B52AA6E4}">
                <adec:decorative xmlns:adec="http://schemas.microsoft.com/office/drawing/2017/decorative" val="1"/>
              </a:ext>
            </a:extLst>
          </p:cNvPr>
          <p:cNvSpPr/>
          <p:nvPr userDrawn="1"/>
        </p:nvSpPr>
        <p:spPr>
          <a:xfrm rot="10800000">
            <a:off x="9451622" y="787177"/>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a:extLst>
              <a:ext uri="{FF2B5EF4-FFF2-40B4-BE49-F238E27FC236}">
                <a16:creationId xmlns:a16="http://schemas.microsoft.com/office/drawing/2014/main" id="{B98444C3-D6D7-80F9-87F6-A5E4BF19B21E}"/>
              </a:ext>
              <a:ext uri="{C183D7F6-B498-43B3-948B-1728B52AA6E4}">
                <adec:decorative xmlns:adec="http://schemas.microsoft.com/office/drawing/2017/decorative" val="1"/>
              </a:ext>
            </a:extLst>
          </p:cNvPr>
          <p:cNvSpPr txBox="1"/>
          <p:nvPr userDrawn="1"/>
        </p:nvSpPr>
        <p:spPr>
          <a:xfrm flipH="1">
            <a:off x="6788390" y="787177"/>
            <a:ext cx="1351722" cy="910252"/>
          </a:xfrm>
          <a:prstGeom prst="rect">
            <a:avLst/>
          </a:prstGeom>
          <a:solidFill>
            <a:schemeClr val="accent3"/>
          </a:solidFill>
        </p:spPr>
        <p:txBody>
          <a:bodyPr lIns="33867" tIns="33867" rIns="33867" bIns="33867" rtlCol="0" anchor="ctr"/>
          <a:lstStyle/>
          <a:p>
            <a:pPr algn="ctr">
              <a:lnSpc>
                <a:spcPts val="1759"/>
              </a:lnSpc>
            </a:pPr>
            <a:endParaRPr sz="800"/>
          </a:p>
        </p:txBody>
      </p:sp>
      <p:sp>
        <p:nvSpPr>
          <p:cNvPr id="17" name="Right Triangle 15">
            <a:extLst>
              <a:ext uri="{FF2B5EF4-FFF2-40B4-BE49-F238E27FC236}">
                <a16:creationId xmlns:a16="http://schemas.microsoft.com/office/drawing/2014/main" id="{7F938093-107D-D5AE-8D23-BD736C247316}"/>
              </a:ext>
              <a:ext uri="{C183D7F6-B498-43B3-948B-1728B52AA6E4}">
                <adec:decorative xmlns:adec="http://schemas.microsoft.com/office/drawing/2017/decorative" val="1"/>
              </a:ext>
            </a:extLst>
          </p:cNvPr>
          <p:cNvSpPr/>
          <p:nvPr userDrawn="1"/>
        </p:nvSpPr>
        <p:spPr>
          <a:xfrm rot="10800000">
            <a:off x="6788392" y="5417794"/>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Shape 17">
            <a:extLst>
              <a:ext uri="{FF2B5EF4-FFF2-40B4-BE49-F238E27FC236}">
                <a16:creationId xmlns:a16="http://schemas.microsoft.com/office/drawing/2014/main" id="{38F9CEFA-8BDB-5E3F-DF4E-6D45B6CA1679}"/>
              </a:ext>
              <a:ext uri="{C183D7F6-B498-43B3-948B-1728B52AA6E4}">
                <adec:decorative xmlns:adec="http://schemas.microsoft.com/office/drawing/2017/decorative" val="1"/>
              </a:ext>
            </a:extLst>
          </p:cNvPr>
          <p:cNvSpPr/>
          <p:nvPr userDrawn="1"/>
        </p:nvSpPr>
        <p:spPr>
          <a:xfrm rot="16200000">
            <a:off x="10361872" y="2459359"/>
            <a:ext cx="1153853" cy="115385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Oval 19">
            <a:extLst>
              <a:ext uri="{FF2B5EF4-FFF2-40B4-BE49-F238E27FC236}">
                <a16:creationId xmlns:a16="http://schemas.microsoft.com/office/drawing/2014/main" id="{9862FF71-CBEF-707D-20E1-88AB7C2DBB90}"/>
              </a:ext>
              <a:ext uri="{C183D7F6-B498-43B3-948B-1728B52AA6E4}">
                <adec:decorative xmlns:adec="http://schemas.microsoft.com/office/drawing/2017/decorative" val="1"/>
              </a:ext>
            </a:extLst>
          </p:cNvPr>
          <p:cNvSpPr/>
          <p:nvPr userDrawn="1"/>
        </p:nvSpPr>
        <p:spPr>
          <a:xfrm>
            <a:off x="8140112" y="786125"/>
            <a:ext cx="910253" cy="91025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a:extLst>
              <a:ext uri="{FF2B5EF4-FFF2-40B4-BE49-F238E27FC236}">
                <a16:creationId xmlns:a16="http://schemas.microsoft.com/office/drawing/2014/main" id="{971F2E7A-C836-861D-3F94-F226FD288A61}"/>
              </a:ext>
            </a:extLst>
          </p:cNvPr>
          <p:cNvSpPr>
            <a:spLocks noGrp="1"/>
          </p:cNvSpPr>
          <p:nvPr>
            <p:ph type="ctrTitle" hasCustomPrompt="1"/>
          </p:nvPr>
        </p:nvSpPr>
        <p:spPr>
          <a:xfrm>
            <a:off x="716386" y="1202309"/>
            <a:ext cx="4760493" cy="4630616"/>
          </a:xfrm>
          <a:prstGeom prst="rect">
            <a:avLst/>
          </a:prstGeom>
        </p:spPr>
        <p:txBody>
          <a:bodyPr anchor="ctr">
            <a:normAutofit/>
          </a:bodyPr>
          <a:lstStyle>
            <a:lvl1pPr algn="ctr">
              <a:defRPr sz="5400">
                <a:solidFill>
                  <a:schemeClr val="accent2"/>
                </a:solidFill>
              </a:defRPr>
            </a:lvl1pPr>
          </a:lstStyle>
          <a:p>
            <a:r>
              <a:rPr lang="en-US"/>
              <a:t>Click to edit Master title style</a:t>
            </a:r>
          </a:p>
        </p:txBody>
      </p:sp>
      <p:sp>
        <p:nvSpPr>
          <p:cNvPr id="8" name="Picture Placeholder 10">
            <a:extLst>
              <a:ext uri="{FF2B5EF4-FFF2-40B4-BE49-F238E27FC236}">
                <a16:creationId xmlns:a16="http://schemas.microsoft.com/office/drawing/2014/main" id="{6E23298B-A91E-E04B-9676-F31A7919BEB6}"/>
              </a:ext>
              <a:ext uri="{C183D7F6-B498-43B3-948B-1728B52AA6E4}">
                <adec:decorative xmlns:adec="http://schemas.microsoft.com/office/drawing/2017/decorative" val="0"/>
              </a:ext>
            </a:extLst>
          </p:cNvPr>
          <p:cNvSpPr>
            <a:spLocks noGrp="1"/>
          </p:cNvSpPr>
          <p:nvPr>
            <p:ph type="pic" sz="quarter" idx="13"/>
          </p:nvPr>
        </p:nvSpPr>
        <p:spPr>
          <a:xfrm>
            <a:off x="6788391" y="1696135"/>
            <a:ext cx="3573482" cy="3721659"/>
          </a:xfrm>
          <a:prstGeom prst="rect">
            <a:avLst/>
          </a:prstGeom>
          <a:noFill/>
        </p:spPr>
        <p:txBody>
          <a:bodyPr/>
          <a:lstStyle/>
          <a:p>
            <a:endParaRPr lang="en-US"/>
          </a:p>
        </p:txBody>
      </p:sp>
      <p:sp>
        <p:nvSpPr>
          <p:cNvPr id="9" name="Picture Placeholder">
            <a:extLst>
              <a:ext uri="{FF2B5EF4-FFF2-40B4-BE49-F238E27FC236}">
                <a16:creationId xmlns:a16="http://schemas.microsoft.com/office/drawing/2014/main" id="{1608D06A-1ACC-5A25-F2AE-8656AB8F67BA}"/>
              </a:ext>
              <a:ext uri="{C183D7F6-B498-43B3-948B-1728B52AA6E4}">
                <adec:decorative xmlns:adec="http://schemas.microsoft.com/office/drawing/2017/decorative" val="0"/>
              </a:ext>
            </a:extLst>
          </p:cNvPr>
          <p:cNvSpPr>
            <a:spLocks noGrp="1"/>
          </p:cNvSpPr>
          <p:nvPr>
            <p:ph type="pic" sz="quarter" idx="21"/>
          </p:nvPr>
        </p:nvSpPr>
        <p:spPr>
          <a:xfrm>
            <a:off x="9469109" y="4186590"/>
            <a:ext cx="2046616" cy="2046616"/>
          </a:xfrm>
          <a:prstGeom prst="ellipse">
            <a:avLst/>
          </a:prstGeom>
          <a:noFill/>
        </p:spPr>
        <p:txBody>
          <a:bodyPr/>
          <a:lstStyle/>
          <a:p>
            <a:endParaRPr lang="zh-CN" altLang="en-US"/>
          </a:p>
        </p:txBody>
      </p:sp>
      <p:sp>
        <p:nvSpPr>
          <p:cNvPr id="3" name="Date Placeholder 2">
            <a:extLst>
              <a:ext uri="{FF2B5EF4-FFF2-40B4-BE49-F238E27FC236}">
                <a16:creationId xmlns:a16="http://schemas.microsoft.com/office/drawing/2014/main" id="{3C5A681D-3C93-73D8-C44D-068177A5510A}"/>
              </a:ext>
            </a:extLst>
          </p:cNvPr>
          <p:cNvSpPr>
            <a:spLocks noGrp="1"/>
          </p:cNvSpPr>
          <p:nvPr>
            <p:ph type="dt" sz="half" idx="22"/>
          </p:nvPr>
        </p:nvSpPr>
        <p:spPr>
          <a:xfrm>
            <a:off x="657225" y="6400800"/>
            <a:ext cx="2743200" cy="266700"/>
          </a:xfrm>
          <a:prstGeom prst="rect">
            <a:avLst/>
          </a:prstGeom>
        </p:spPr>
        <p:txBody>
          <a:bodyPr/>
          <a:lstStyle>
            <a:lvl1pPr>
              <a:defRPr>
                <a:solidFill>
                  <a:schemeClr val="bg1"/>
                </a:solidFill>
              </a:defRPr>
            </a:lvl1pPr>
          </a:lstStyle>
          <a:p>
            <a:r>
              <a:rPr lang="en-US" altLang="zh-CN"/>
              <a:t>03/12/2025</a:t>
            </a:r>
          </a:p>
        </p:txBody>
      </p:sp>
      <p:sp>
        <p:nvSpPr>
          <p:cNvPr id="4" name="Footer Placeholder 3">
            <a:extLst>
              <a:ext uri="{FF2B5EF4-FFF2-40B4-BE49-F238E27FC236}">
                <a16:creationId xmlns:a16="http://schemas.microsoft.com/office/drawing/2014/main" id="{0B15792B-2860-44AE-F92D-EB55FD49567F}"/>
              </a:ext>
            </a:extLst>
          </p:cNvPr>
          <p:cNvSpPr>
            <a:spLocks noGrp="1"/>
          </p:cNvSpPr>
          <p:nvPr>
            <p:ph type="ftr" sz="quarter" idx="23"/>
          </p:nvPr>
        </p:nvSpPr>
        <p:spPr>
          <a:xfrm>
            <a:off x="3800475" y="6400800"/>
            <a:ext cx="3657600" cy="266700"/>
          </a:xfrm>
        </p:spPr>
        <p:txBody>
          <a:bodyPr/>
          <a:lstStyle>
            <a:lvl1pPr>
              <a:defRPr>
                <a:solidFill>
                  <a:schemeClr val="bg1"/>
                </a:solidFill>
              </a:defRPr>
            </a:lvl1pPr>
          </a:lstStyle>
          <a:p>
            <a:r>
              <a:rPr lang="en-US"/>
              <a:t>Sample Footer Text</a:t>
            </a:r>
          </a:p>
        </p:txBody>
      </p:sp>
      <p:sp>
        <p:nvSpPr>
          <p:cNvPr id="5" name="Slide Number Placeholder 4">
            <a:extLst>
              <a:ext uri="{FF2B5EF4-FFF2-40B4-BE49-F238E27FC236}">
                <a16:creationId xmlns:a16="http://schemas.microsoft.com/office/drawing/2014/main" id="{80547D2B-3752-F97F-78CC-2A55CA546B0E}"/>
              </a:ext>
            </a:extLst>
          </p:cNvPr>
          <p:cNvSpPr>
            <a:spLocks noGrp="1"/>
          </p:cNvSpPr>
          <p:nvPr>
            <p:ph type="sldNum" sz="half" idx="24"/>
          </p:nvPr>
        </p:nvSpPr>
        <p:spPr>
          <a:xfrm>
            <a:off x="7858125" y="6400800"/>
            <a:ext cx="3657600" cy="266700"/>
          </a:xfrm>
          <a:prstGeom prst="rect">
            <a:avLst/>
          </a:prstGeom>
        </p:spPr>
        <p:txBody>
          <a:bodyPr/>
          <a:lstStyle>
            <a:lvl1pPr>
              <a:defRPr>
                <a:solidFill>
                  <a:schemeClr val="bg1"/>
                </a:solidFill>
              </a:defRPr>
            </a:lvl1p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1991825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1605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038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91046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3940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4743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8/22/2025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9130086"/>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 id="2147484216" r:id="rId18"/>
    <p:sldLayoutId id="2147484217" r:id="rId19"/>
    <p:sldLayoutId id="2147484218" r:id="rId20"/>
    <p:sldLayoutId id="2147484219" r:id="rId21"/>
    <p:sldLayoutId id="2147484220" r:id="rId22"/>
    <p:sldLayoutId id="2147484221" r:id="rId23"/>
    <p:sldLayoutId id="2147484222" r:id="rId24"/>
    <p:sldLayoutId id="2147484223" r:id="rId25"/>
    <p:sldLayoutId id="2147484224" r:id="rId26"/>
    <p:sldLayoutId id="2147484225" r:id="rId27"/>
    <p:sldLayoutId id="2147484226" r:id="rId28"/>
    <p:sldLayoutId id="2147484227" r:id="rId29"/>
    <p:sldLayoutId id="2147484228" r:id="rId30"/>
    <p:sldLayoutId id="2147484229" r:id="rId31"/>
    <p:sldLayoutId id="2147484230" r:id="rId32"/>
    <p:sldLayoutId id="2147484231" r:id="rId33"/>
    <p:sldLayoutId id="2147484232" r:id="rId34"/>
    <p:sldLayoutId id="2147484233" r:id="rId35"/>
    <p:sldLayoutId id="2147484234" r:id="rId36"/>
    <p:sldLayoutId id="2147484235" r:id="rId37"/>
    <p:sldLayoutId id="2147484236" r:id="rId38"/>
    <p:sldLayoutId id="2147484237" r:id="rId39"/>
    <p:sldLayoutId id="2147484238" r:id="rId40"/>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7.jpeg"/><Relationship Id="rId4" Type="http://schemas.openxmlformats.org/officeDocument/2006/relationships/image" Target="../media/image46.jpe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51.jpeg"/><Relationship Id="rId4" Type="http://schemas.openxmlformats.org/officeDocument/2006/relationships/image" Target="../media/image50.jpe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58.jpe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498C655C-AA03-DE32-22C2-F8E9215D5E12}"/>
              </a:ext>
            </a:extLst>
          </p:cNvPr>
          <p:cNvSpPr>
            <a:spLocks noGrp="1"/>
          </p:cNvSpPr>
          <p:nvPr>
            <p:ph type="ctrTitle"/>
          </p:nvPr>
        </p:nvSpPr>
        <p:spPr>
          <a:xfrm>
            <a:off x="1224867" y="470059"/>
            <a:ext cx="7567293" cy="3384638"/>
          </a:xfrm>
          <a:ln>
            <a:solidFill>
              <a:srgbClr val="000000"/>
            </a:solidFill>
          </a:ln>
        </p:spPr>
        <p:txBody>
          <a:bodyPr lIns="0" tIns="0" rIns="0" bIns="0">
            <a:noAutofit/>
          </a:bodyPr>
          <a:lstStyle/>
          <a:p>
            <a:r>
              <a:rPr lang="en-US" altLang="zh-CN" sz="6000" b="1">
                <a:solidFill>
                  <a:schemeClr val="accent6">
                    <a:lumMod val="49000"/>
                  </a:schemeClr>
                </a:solidFill>
                <a:ea typeface="华文楷体"/>
                <a:cs typeface="Poppins SemiBold"/>
              </a:rPr>
              <a:t>EMPLOYEE MANAGEMENT SYSTEM</a:t>
            </a:r>
          </a:p>
        </p:txBody>
      </p:sp>
      <p:sp>
        <p:nvSpPr>
          <p:cNvPr id="15" name="Subetitle">
            <a:extLst>
              <a:ext uri="{FF2B5EF4-FFF2-40B4-BE49-F238E27FC236}">
                <a16:creationId xmlns:a16="http://schemas.microsoft.com/office/drawing/2014/main" id="{70D1022B-BB14-50B2-2802-B879514F172D}"/>
              </a:ext>
            </a:extLst>
          </p:cNvPr>
          <p:cNvSpPr>
            <a:spLocks noGrp="1"/>
          </p:cNvSpPr>
          <p:nvPr>
            <p:ph type="subTitle" idx="1"/>
          </p:nvPr>
        </p:nvSpPr>
        <p:spPr>
          <a:xfrm rot="-10800000" flipV="1">
            <a:off x="462867" y="3546576"/>
            <a:ext cx="5328919" cy="637072"/>
          </a:xfrm>
        </p:spPr>
        <p:txBody>
          <a:bodyPr lIns="0" tIns="0" rIns="0" bIns="0">
            <a:noAutofit/>
          </a:bodyPr>
          <a:lstStyle/>
          <a:p>
            <a:r>
              <a:rPr lang="en-US" altLang="zh-CN"/>
              <a:t>                                         </a:t>
            </a:r>
          </a:p>
        </p:txBody>
      </p:sp>
      <p:sp>
        <p:nvSpPr>
          <p:cNvPr id="23" name="Text Placeholder 22">
            <a:extLst>
              <a:ext uri="{FF2B5EF4-FFF2-40B4-BE49-F238E27FC236}">
                <a16:creationId xmlns:a16="http://schemas.microsoft.com/office/drawing/2014/main" id="{58BFD4E5-AB08-4651-3703-C1C5FBE2BD9A}"/>
              </a:ext>
            </a:extLst>
          </p:cNvPr>
          <p:cNvSpPr>
            <a:spLocks noGrp="1"/>
          </p:cNvSpPr>
          <p:nvPr>
            <p:ph type="body" sz="quarter" idx="27"/>
          </p:nvPr>
        </p:nvSpPr>
        <p:spPr>
          <a:xfrm>
            <a:off x="4165711" y="4631804"/>
            <a:ext cx="6402385" cy="2232023"/>
          </a:xfrm>
        </p:spPr>
        <p:txBody>
          <a:bodyPr vert="horz" lIns="0" tIns="0" rIns="0" bIns="0" rtlCol="0" anchor="t">
            <a:noAutofit/>
          </a:bodyPr>
          <a:lstStyle/>
          <a:p>
            <a:pPr marL="0" indent="0">
              <a:buNone/>
            </a:pPr>
            <a:r>
              <a:rPr lang="en-US" sz="2400">
                <a:solidFill>
                  <a:schemeClr val="accent5">
                    <a:lumMod val="76000"/>
                  </a:schemeClr>
                </a:solidFill>
                <a:latin typeface="Calibri"/>
                <a:ea typeface="Calibri"/>
                <a:cs typeface="Calibri"/>
              </a:rPr>
              <a:t>  </a:t>
            </a:r>
            <a:r>
              <a:rPr lang="en-US" sz="2400" b="1">
                <a:solidFill>
                  <a:schemeClr val="accent5">
                    <a:lumMod val="76000"/>
                  </a:schemeClr>
                </a:solidFill>
                <a:latin typeface="Calibri"/>
                <a:ea typeface="Calibri"/>
                <a:cs typeface="Calibri"/>
              </a:rPr>
              <a:t> </a:t>
            </a:r>
            <a:r>
              <a:rPr lang="en-US" sz="2800" b="1">
                <a:solidFill>
                  <a:schemeClr val="accent5">
                    <a:lumMod val="76000"/>
                  </a:schemeClr>
                </a:solidFill>
                <a:latin typeface="Calibri"/>
                <a:ea typeface="Calibri"/>
                <a:cs typeface="Calibri"/>
              </a:rPr>
              <a:t>Presented by</a:t>
            </a:r>
            <a:endParaRPr lang="en-US" sz="2800" b="1">
              <a:solidFill>
                <a:schemeClr val="accent5">
                  <a:lumMod val="76000"/>
                </a:schemeClr>
              </a:solidFill>
              <a:latin typeface="Corbel" panose="020B0503020204020204"/>
              <a:ea typeface="Calibri"/>
              <a:cs typeface="Calibri"/>
            </a:endParaRPr>
          </a:p>
          <a:p>
            <a:pPr marL="0" indent="0">
              <a:buClr>
                <a:srgbClr val="1287C3"/>
              </a:buClr>
              <a:buNone/>
            </a:pPr>
            <a:r>
              <a:rPr lang="en-US" sz="2800">
                <a:solidFill>
                  <a:schemeClr val="accent5">
                    <a:lumMod val="76000"/>
                  </a:schemeClr>
                </a:solidFill>
                <a:latin typeface="Calibri"/>
                <a:ea typeface="Calibri"/>
                <a:cs typeface="Calibri"/>
              </a:rPr>
              <a:t>    Dikshitha</a:t>
            </a:r>
          </a:p>
          <a:p>
            <a:pPr marL="0" indent="0">
              <a:buNone/>
            </a:pPr>
            <a:r>
              <a:rPr lang="en-US" sz="2800">
                <a:solidFill>
                  <a:schemeClr val="accent5">
                    <a:lumMod val="76000"/>
                  </a:schemeClr>
                </a:solidFill>
                <a:latin typeface="Calibri"/>
                <a:ea typeface="Calibri"/>
                <a:cs typeface="Calibri"/>
              </a:rPr>
              <a:t>    Yasaswini</a:t>
            </a:r>
          </a:p>
          <a:p>
            <a:pPr marL="0" indent="0">
              <a:buNone/>
            </a:pPr>
            <a:r>
              <a:rPr lang="en-US" sz="2800">
                <a:solidFill>
                  <a:schemeClr val="accent5">
                    <a:lumMod val="76000"/>
                  </a:schemeClr>
                </a:solidFill>
                <a:latin typeface="Calibri"/>
                <a:ea typeface="Calibri"/>
                <a:cs typeface="Calibri"/>
              </a:rPr>
              <a:t>    Karthi</a:t>
            </a:r>
            <a:endParaRPr lang="en-US" err="1">
              <a:solidFill>
                <a:schemeClr val="accent5">
                  <a:lumMod val="76000"/>
                </a:schemeClr>
              </a:solidFill>
            </a:endParaRPr>
          </a:p>
          <a:p>
            <a:endParaRPr lang="en-US"/>
          </a:p>
          <a:p>
            <a:endParaRPr lang="en-US"/>
          </a:p>
          <a:p>
            <a:endParaRPr lang="en-US"/>
          </a:p>
        </p:txBody>
      </p:sp>
      <p:pic>
        <p:nvPicPr>
          <p:cNvPr id="19" name="Picture Placeholder 18" descr="Confident man standing in a busy office.">
            <a:extLst>
              <a:ext uri="{FF2B5EF4-FFF2-40B4-BE49-F238E27FC236}">
                <a16:creationId xmlns:a16="http://schemas.microsoft.com/office/drawing/2014/main" id="{CB3C59EF-7B41-B87E-17F9-1E0D142CB6C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23" r="23"/>
          <a:stretch/>
        </p:blipFill>
        <p:spPr>
          <a:xfrm>
            <a:off x="6850372" y="905380"/>
            <a:ext cx="3568330" cy="3721659"/>
          </a:xfrm>
          <a:blipFill>
            <a:blip r:embed="rId3" cstate="screen">
              <a:extLst>
                <a:ext uri="{28A0092B-C50C-407E-A947-70E740481C1C}">
                  <a14:useLocalDpi xmlns:a14="http://schemas.microsoft.com/office/drawing/2010/main"/>
                </a:ext>
              </a:extLst>
            </a:blip>
            <a:srcRect/>
            <a:stretch>
              <a:fillRect/>
            </a:stretch>
          </a:blipFill>
        </p:spPr>
      </p:pic>
      <p:pic>
        <p:nvPicPr>
          <p:cNvPr id="20" name="Picture Placeholder 19" descr="Row of seated people, some writing notes in book on lap">
            <a:extLst>
              <a:ext uri="{FF2B5EF4-FFF2-40B4-BE49-F238E27FC236}">
                <a16:creationId xmlns:a16="http://schemas.microsoft.com/office/drawing/2014/main" id="{BB80A24F-19F6-28E9-6CC1-3990897C46D8}"/>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a:stretch/>
        </p:blipFill>
        <p:spPr>
          <a:xfrm>
            <a:off x="9179309" y="3539609"/>
            <a:ext cx="2046616" cy="2046616"/>
          </a:xfrm>
        </p:spPr>
      </p:pic>
      <p:pic>
        <p:nvPicPr>
          <p:cNvPr id="2" name="Picture 1" descr="Innomatics Technology Hub in JNTU, Kukatpally, Hyderabad">
            <a:extLst>
              <a:ext uri="{FF2B5EF4-FFF2-40B4-BE49-F238E27FC236}">
                <a16:creationId xmlns:a16="http://schemas.microsoft.com/office/drawing/2014/main" id="{C38A9C16-D887-83E8-61A8-0FE136229C9D}"/>
              </a:ext>
            </a:extLst>
          </p:cNvPr>
          <p:cNvPicPr>
            <a:picLocks noChangeAspect="1"/>
          </p:cNvPicPr>
          <p:nvPr/>
        </p:nvPicPr>
        <p:blipFill>
          <a:blip r:embed="rId5"/>
          <a:stretch>
            <a:fillRect/>
          </a:stretch>
        </p:blipFill>
        <p:spPr>
          <a:xfrm>
            <a:off x="9066362" y="6175517"/>
            <a:ext cx="2743200" cy="689229"/>
          </a:xfrm>
          <a:prstGeom prst="rect">
            <a:avLst/>
          </a:prstGeom>
        </p:spPr>
      </p:pic>
    </p:spTree>
    <p:extLst>
      <p:ext uri="{BB962C8B-B14F-4D97-AF65-F5344CB8AC3E}">
        <p14:creationId xmlns:p14="http://schemas.microsoft.com/office/powerpoint/2010/main" val="254328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A29A6-8964-D275-EC19-2F22DE913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BCA03-1B75-D727-B202-AF136F1A580B}"/>
              </a:ext>
            </a:extLst>
          </p:cNvPr>
          <p:cNvSpPr>
            <a:spLocks noGrp="1"/>
          </p:cNvSpPr>
          <p:nvPr>
            <p:ph type="title"/>
          </p:nvPr>
        </p:nvSpPr>
        <p:spPr>
          <a:xfrm>
            <a:off x="652574" y="180635"/>
            <a:ext cx="10018713" cy="1752599"/>
          </a:xfrm>
        </p:spPr>
        <p:txBody>
          <a:bodyPr/>
          <a:lstStyle/>
          <a:p>
            <a:r>
              <a:rPr lang="en-US" sz="2400">
                <a:latin typeface="Arial"/>
                <a:cs typeface="Arial"/>
              </a:rPr>
              <a:t>3.What is </a:t>
            </a:r>
            <a:r>
              <a:rPr lang="en-US" sz="2800">
                <a:latin typeface="Arial"/>
                <a:cs typeface="Arial"/>
              </a:rPr>
              <a:t>the </a:t>
            </a:r>
            <a:r>
              <a:rPr lang="en-US" sz="2400">
                <a:latin typeface="Arial"/>
                <a:cs typeface="Arial"/>
              </a:rPr>
              <a:t>average salary per department?</a:t>
            </a:r>
          </a:p>
          <a:p>
            <a:endParaRPr lang="en-US"/>
          </a:p>
        </p:txBody>
      </p:sp>
      <p:pic>
        <p:nvPicPr>
          <p:cNvPr id="8" name="Content Placeholder 7">
            <a:extLst>
              <a:ext uri="{FF2B5EF4-FFF2-40B4-BE49-F238E27FC236}">
                <a16:creationId xmlns:a16="http://schemas.microsoft.com/office/drawing/2014/main" id="{25166C1A-11E8-39B0-1DE0-579C59BB4995}"/>
              </a:ext>
            </a:extLst>
          </p:cNvPr>
          <p:cNvPicPr>
            <a:picLocks noGrp="1" noChangeAspect="1"/>
          </p:cNvPicPr>
          <p:nvPr>
            <p:ph idx="1"/>
          </p:nvPr>
        </p:nvPicPr>
        <p:blipFill>
          <a:blip r:embed="rId2"/>
          <a:stretch>
            <a:fillRect/>
          </a:stretch>
        </p:blipFill>
        <p:spPr>
          <a:xfrm>
            <a:off x="1302541" y="2157413"/>
            <a:ext cx="6512718" cy="2262186"/>
          </a:xfrm>
          <a:prstGeom prst="rect">
            <a:avLst/>
          </a:prstGeom>
        </p:spPr>
      </p:pic>
      <p:pic>
        <p:nvPicPr>
          <p:cNvPr id="7" name="Content Placeholder 4" descr="A screenshot of a computer&#10;&#10;AI-generated content may be incorrect.">
            <a:extLst>
              <a:ext uri="{FF2B5EF4-FFF2-40B4-BE49-F238E27FC236}">
                <a16:creationId xmlns:a16="http://schemas.microsoft.com/office/drawing/2014/main" id="{044564BC-44A8-B672-CA2C-204C598FB7F2}"/>
              </a:ext>
            </a:extLst>
          </p:cNvPr>
          <p:cNvPicPr>
            <a:picLocks noChangeAspect="1"/>
          </p:cNvPicPr>
          <p:nvPr/>
        </p:nvPicPr>
        <p:blipFill>
          <a:blip r:embed="rId3"/>
          <a:stretch>
            <a:fillRect/>
          </a:stretch>
        </p:blipFill>
        <p:spPr>
          <a:xfrm>
            <a:off x="8923582" y="2161550"/>
            <a:ext cx="2566987" cy="2066924"/>
          </a:xfrm>
          <a:prstGeom prst="rect">
            <a:avLst/>
          </a:prstGeom>
        </p:spPr>
      </p:pic>
      <p:pic>
        <p:nvPicPr>
          <p:cNvPr id="4" name="Picture 3" descr="Innomatics Technology Hub in JNTU, Kukatpally, Hyderabad">
            <a:extLst>
              <a:ext uri="{FF2B5EF4-FFF2-40B4-BE49-F238E27FC236}">
                <a16:creationId xmlns:a16="http://schemas.microsoft.com/office/drawing/2014/main" id="{37840A14-CA66-E12D-A0C2-FF384C668E79}"/>
              </a:ext>
            </a:extLst>
          </p:cNvPr>
          <p:cNvPicPr>
            <a:picLocks noChangeAspect="1"/>
          </p:cNvPicPr>
          <p:nvPr/>
        </p:nvPicPr>
        <p:blipFill>
          <a:blip r:embed="rId4"/>
          <a:stretch>
            <a:fillRect/>
          </a:stretch>
        </p:blipFill>
        <p:spPr>
          <a:xfrm>
            <a:off x="7936300" y="5836038"/>
            <a:ext cx="4097549" cy="1023130"/>
          </a:xfrm>
          <a:prstGeom prst="rect">
            <a:avLst/>
          </a:prstGeom>
        </p:spPr>
      </p:pic>
    </p:spTree>
    <p:extLst>
      <p:ext uri="{BB962C8B-B14F-4D97-AF65-F5344CB8AC3E}">
        <p14:creationId xmlns:p14="http://schemas.microsoft.com/office/powerpoint/2010/main" val="76988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2C4B-E330-125D-E398-234D933E24A8}"/>
              </a:ext>
            </a:extLst>
          </p:cNvPr>
          <p:cNvSpPr>
            <a:spLocks noGrp="1"/>
          </p:cNvSpPr>
          <p:nvPr>
            <p:ph type="title"/>
          </p:nvPr>
        </p:nvSpPr>
        <p:spPr>
          <a:xfrm>
            <a:off x="778697" y="5795"/>
            <a:ext cx="10018713" cy="1163129"/>
          </a:xfrm>
        </p:spPr>
        <p:txBody>
          <a:bodyPr>
            <a:normAutofit/>
          </a:bodyPr>
          <a:lstStyle/>
          <a:p>
            <a:r>
              <a:rPr lang="en-US" sz="2800">
                <a:latin typeface="Arial"/>
                <a:cs typeface="Arial"/>
              </a:rPr>
              <a:t>4.Who are the top 5 highest-paid employees?</a:t>
            </a:r>
            <a:endParaRPr lang="en-US" sz="2800"/>
          </a:p>
        </p:txBody>
      </p:sp>
      <p:pic>
        <p:nvPicPr>
          <p:cNvPr id="7" name="Content Placeholder 6" descr="A computer code with black text&#10;&#10;AI-generated content may be incorrect.">
            <a:extLst>
              <a:ext uri="{FF2B5EF4-FFF2-40B4-BE49-F238E27FC236}">
                <a16:creationId xmlns:a16="http://schemas.microsoft.com/office/drawing/2014/main" id="{ACEA1E41-93FE-43A9-917C-12D2E0881CB7}"/>
              </a:ext>
            </a:extLst>
          </p:cNvPr>
          <p:cNvPicPr>
            <a:picLocks noGrp="1" noChangeAspect="1"/>
          </p:cNvPicPr>
          <p:nvPr>
            <p:ph idx="1"/>
          </p:nvPr>
        </p:nvPicPr>
        <p:blipFill>
          <a:blip r:embed="rId2"/>
          <a:stretch>
            <a:fillRect/>
          </a:stretch>
        </p:blipFill>
        <p:spPr>
          <a:xfrm>
            <a:off x="2311639" y="1336504"/>
            <a:ext cx="8486775" cy="2514600"/>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018ACABE-4D7E-4E67-1B5F-C6FB8FEA10DF}"/>
              </a:ext>
            </a:extLst>
          </p:cNvPr>
          <p:cNvPicPr>
            <a:picLocks noChangeAspect="1"/>
          </p:cNvPicPr>
          <p:nvPr/>
        </p:nvPicPr>
        <p:blipFill>
          <a:blip r:embed="rId3"/>
          <a:stretch>
            <a:fillRect/>
          </a:stretch>
        </p:blipFill>
        <p:spPr>
          <a:xfrm>
            <a:off x="8103673" y="3244598"/>
            <a:ext cx="3835853" cy="2197553"/>
          </a:xfrm>
          <a:prstGeom prst="rect">
            <a:avLst/>
          </a:prstGeom>
        </p:spPr>
      </p:pic>
      <p:pic>
        <p:nvPicPr>
          <p:cNvPr id="5" name="Picture Placeholder 8" descr="Man working with papers and a calculator.">
            <a:extLst>
              <a:ext uri="{FF2B5EF4-FFF2-40B4-BE49-F238E27FC236}">
                <a16:creationId xmlns:a16="http://schemas.microsoft.com/office/drawing/2014/main" id="{AD3F5EF6-725D-4C8D-385A-FC3E6A994B93}"/>
              </a:ext>
            </a:extLst>
          </p:cNvPr>
          <p:cNvPicPr>
            <a:picLocks noChangeAspect="1"/>
          </p:cNvPicPr>
          <p:nvPr/>
        </p:nvPicPr>
        <p:blipFill>
          <a:blip r:embed="rId4" cstate="screen">
            <a:extLst>
              <a:ext uri="{28A0092B-C50C-407E-A947-70E740481C1C}">
                <a14:useLocalDpi xmlns:a14="http://schemas.microsoft.com/office/drawing/2010/main"/>
              </a:ext>
            </a:extLst>
          </a:blip>
          <a:srcRect t="30" b="30"/>
          <a:stretch/>
        </p:blipFill>
        <p:spPr>
          <a:xfrm>
            <a:off x="1803365" y="4339642"/>
            <a:ext cx="2478169" cy="2515607"/>
          </a:xfrm>
          <a:custGeom>
            <a:avLst/>
            <a:gdLst>
              <a:gd name="connsiteX0" fmla="*/ 1083 w 2695883"/>
              <a:gd name="connsiteY0" fmla="*/ 0 h 3413678"/>
              <a:gd name="connsiteX1" fmla="*/ 2695883 w 2695883"/>
              <a:gd name="connsiteY1" fmla="*/ 0 h 3413678"/>
              <a:gd name="connsiteX2" fmla="*/ 2695883 w 2695883"/>
              <a:gd name="connsiteY2" fmla="*/ 3413678 h 3413678"/>
              <a:gd name="connsiteX3" fmla="*/ 1083 w 2695883"/>
              <a:gd name="connsiteY3" fmla="*/ 3413678 h 3413678"/>
              <a:gd name="connsiteX4" fmla="*/ 1083 w 2695883"/>
              <a:gd name="connsiteY4" fmla="*/ 3402315 h 3413678"/>
              <a:gd name="connsiteX5" fmla="*/ 0 w 2695883"/>
              <a:gd name="connsiteY5" fmla="*/ 3402315 h 3413678"/>
              <a:gd name="connsiteX6" fmla="*/ 0 w 2695883"/>
              <a:gd name="connsiteY6" fmla="*/ 303 h 3413678"/>
              <a:gd name="connsiteX7" fmla="*/ 1083 w 2695883"/>
              <a:gd name="connsiteY7" fmla="*/ 303 h 34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5883" h="3413678">
                <a:moveTo>
                  <a:pt x="1083" y="0"/>
                </a:moveTo>
                <a:lnTo>
                  <a:pt x="2695883" y="0"/>
                </a:lnTo>
                <a:lnTo>
                  <a:pt x="2695883" y="3413678"/>
                </a:lnTo>
                <a:lnTo>
                  <a:pt x="1083" y="3413678"/>
                </a:lnTo>
                <a:lnTo>
                  <a:pt x="1083" y="3402315"/>
                </a:lnTo>
                <a:lnTo>
                  <a:pt x="0" y="3402315"/>
                </a:lnTo>
                <a:lnTo>
                  <a:pt x="0" y="303"/>
                </a:lnTo>
                <a:lnTo>
                  <a:pt x="1083" y="303"/>
                </a:lnTo>
                <a:close/>
              </a:path>
            </a:pathLst>
          </a:custGeom>
          <a:blipFill>
            <a:blip r:embed="rId5" cstate="screen">
              <a:extLst>
                <a:ext uri="{28A0092B-C50C-407E-A947-70E740481C1C}">
                  <a14:useLocalDpi xmlns:a14="http://schemas.microsoft.com/office/drawing/2010/main"/>
                </a:ext>
              </a:extLst>
            </a:blip>
            <a:srcRect/>
            <a:stretch>
              <a:fillRect/>
            </a:stretch>
          </a:blipFill>
        </p:spPr>
      </p:pic>
      <p:pic>
        <p:nvPicPr>
          <p:cNvPr id="6" name="Picture 5" descr="Innomatics Technology Hub in JNTU, Kukatpally, Hyderabad">
            <a:extLst>
              <a:ext uri="{FF2B5EF4-FFF2-40B4-BE49-F238E27FC236}">
                <a16:creationId xmlns:a16="http://schemas.microsoft.com/office/drawing/2014/main" id="{E24F7991-BCFE-F8AC-71D2-22D79F9E6BD2}"/>
              </a:ext>
            </a:extLst>
          </p:cNvPr>
          <p:cNvPicPr>
            <a:picLocks noChangeAspect="1"/>
          </p:cNvPicPr>
          <p:nvPr/>
        </p:nvPicPr>
        <p:blipFill>
          <a:blip r:embed="rId6"/>
          <a:stretch>
            <a:fillRect/>
          </a:stretch>
        </p:blipFill>
        <p:spPr>
          <a:xfrm>
            <a:off x="7591244" y="5951057"/>
            <a:ext cx="4600756" cy="1166903"/>
          </a:xfrm>
          <a:prstGeom prst="rect">
            <a:avLst/>
          </a:prstGeom>
        </p:spPr>
      </p:pic>
    </p:spTree>
    <p:extLst>
      <p:ext uri="{BB962C8B-B14F-4D97-AF65-F5344CB8AC3E}">
        <p14:creationId xmlns:p14="http://schemas.microsoft.com/office/powerpoint/2010/main" val="332690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7E2B-9DAA-5206-AE4E-DE8F72427395}"/>
              </a:ext>
            </a:extLst>
          </p:cNvPr>
          <p:cNvSpPr>
            <a:spLocks noGrp="1"/>
          </p:cNvSpPr>
          <p:nvPr>
            <p:ph type="title"/>
          </p:nvPr>
        </p:nvSpPr>
        <p:spPr>
          <a:xfrm>
            <a:off x="1321025" y="209550"/>
            <a:ext cx="10018713" cy="1752599"/>
          </a:xfrm>
        </p:spPr>
        <p:txBody>
          <a:bodyPr/>
          <a:lstStyle/>
          <a:p>
            <a:r>
              <a:rPr lang="en-US" sz="2800">
                <a:latin typeface="Arial"/>
                <a:cs typeface="Arial"/>
              </a:rPr>
              <a:t>5.What is the total salary expenditure across the company</a:t>
            </a:r>
            <a:r>
              <a:rPr lang="en-US" sz="2400">
                <a:latin typeface="Arial"/>
                <a:cs typeface="Arial"/>
              </a:rPr>
              <a:t>? </a:t>
            </a:r>
            <a:endParaRPr lang="en-US"/>
          </a:p>
        </p:txBody>
      </p:sp>
      <p:pic>
        <p:nvPicPr>
          <p:cNvPr id="7" name="Content Placeholder 6" descr="A screenshot of a computer&#10;&#10;AI-generated content may be incorrect.">
            <a:extLst>
              <a:ext uri="{FF2B5EF4-FFF2-40B4-BE49-F238E27FC236}">
                <a16:creationId xmlns:a16="http://schemas.microsoft.com/office/drawing/2014/main" id="{29FC1837-6B73-66B2-E98A-6B2E3889B267}"/>
              </a:ext>
            </a:extLst>
          </p:cNvPr>
          <p:cNvPicPr>
            <a:picLocks noGrp="1" noChangeAspect="1"/>
          </p:cNvPicPr>
          <p:nvPr>
            <p:ph idx="1"/>
          </p:nvPr>
        </p:nvPicPr>
        <p:blipFill>
          <a:blip r:embed="rId2"/>
          <a:stretch>
            <a:fillRect/>
          </a:stretch>
        </p:blipFill>
        <p:spPr>
          <a:xfrm>
            <a:off x="2869475" y="3924930"/>
            <a:ext cx="5634863" cy="1575338"/>
          </a:xfrm>
          <a:prstGeom prst="rect">
            <a:avLst/>
          </a:prstGeom>
        </p:spPr>
      </p:pic>
      <p:pic>
        <p:nvPicPr>
          <p:cNvPr id="8" name="Picture 7">
            <a:extLst>
              <a:ext uri="{FF2B5EF4-FFF2-40B4-BE49-F238E27FC236}">
                <a16:creationId xmlns:a16="http://schemas.microsoft.com/office/drawing/2014/main" id="{0AD75196-8975-E884-D8EA-5F78F13722C4}"/>
              </a:ext>
            </a:extLst>
          </p:cNvPr>
          <p:cNvPicPr>
            <a:picLocks noChangeAspect="1"/>
          </p:cNvPicPr>
          <p:nvPr/>
        </p:nvPicPr>
        <p:blipFill>
          <a:blip r:embed="rId3"/>
          <a:stretch>
            <a:fillRect/>
          </a:stretch>
        </p:blipFill>
        <p:spPr>
          <a:xfrm>
            <a:off x="1918607" y="1963511"/>
            <a:ext cx="7524749" cy="1801584"/>
          </a:xfrm>
          <a:prstGeom prst="rect">
            <a:avLst/>
          </a:prstGeom>
        </p:spPr>
      </p:pic>
      <p:pic>
        <p:nvPicPr>
          <p:cNvPr id="4" name="Picture 3" descr="Innomatics Technology Hub in JNTU, Kukatpally, Hyderabad">
            <a:extLst>
              <a:ext uri="{FF2B5EF4-FFF2-40B4-BE49-F238E27FC236}">
                <a16:creationId xmlns:a16="http://schemas.microsoft.com/office/drawing/2014/main" id="{54C2C8A9-71DA-7791-C0D3-00611CAF6A3F}"/>
              </a:ext>
            </a:extLst>
          </p:cNvPr>
          <p:cNvPicPr>
            <a:picLocks noChangeAspect="1"/>
          </p:cNvPicPr>
          <p:nvPr/>
        </p:nvPicPr>
        <p:blipFill>
          <a:blip r:embed="rId4"/>
          <a:stretch>
            <a:fillRect/>
          </a:stretch>
        </p:blipFill>
        <p:spPr>
          <a:xfrm>
            <a:off x="7634376" y="5749774"/>
            <a:ext cx="4399473" cy="1109394"/>
          </a:xfrm>
          <a:prstGeom prst="rect">
            <a:avLst/>
          </a:prstGeom>
        </p:spPr>
      </p:pic>
    </p:spTree>
    <p:extLst>
      <p:ext uri="{BB962C8B-B14F-4D97-AF65-F5344CB8AC3E}">
        <p14:creationId xmlns:p14="http://schemas.microsoft.com/office/powerpoint/2010/main" val="408498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DECC-2A62-A259-8635-F5FFE66DD78D}"/>
              </a:ext>
            </a:extLst>
          </p:cNvPr>
          <p:cNvSpPr>
            <a:spLocks noGrp="1"/>
          </p:cNvSpPr>
          <p:nvPr>
            <p:ph type="title"/>
          </p:nvPr>
        </p:nvSpPr>
        <p:spPr>
          <a:xfrm>
            <a:off x="1251836" y="1292"/>
            <a:ext cx="10018713" cy="1752599"/>
          </a:xfrm>
        </p:spPr>
        <p:txBody>
          <a:bodyPr>
            <a:normAutofit/>
          </a:bodyPr>
          <a:lstStyle/>
          <a:p>
            <a:r>
              <a:rPr lang="en-US" sz="2800">
                <a:latin typeface="Arial"/>
                <a:cs typeface="Arial"/>
              </a:rPr>
              <a:t>6.How many different job roles exist in each department?</a:t>
            </a:r>
            <a:endParaRPr lang="en-US" sz="2800"/>
          </a:p>
        </p:txBody>
      </p:sp>
      <p:pic>
        <p:nvPicPr>
          <p:cNvPr id="4" name="Content Placeholder 3" descr="A close up of a text&#10;&#10;AI-generated content may be incorrect.">
            <a:extLst>
              <a:ext uri="{FF2B5EF4-FFF2-40B4-BE49-F238E27FC236}">
                <a16:creationId xmlns:a16="http://schemas.microsoft.com/office/drawing/2014/main" id="{24339E48-617C-30DD-930C-2EDE7C9BFCFB}"/>
              </a:ext>
            </a:extLst>
          </p:cNvPr>
          <p:cNvPicPr>
            <a:picLocks noGrp="1" noChangeAspect="1"/>
          </p:cNvPicPr>
          <p:nvPr>
            <p:ph idx="1"/>
          </p:nvPr>
        </p:nvPicPr>
        <p:blipFill>
          <a:blip r:embed="rId2"/>
          <a:stretch>
            <a:fillRect/>
          </a:stretch>
        </p:blipFill>
        <p:spPr>
          <a:xfrm>
            <a:off x="2055697" y="2088016"/>
            <a:ext cx="5583010" cy="1397453"/>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E32BC5C0-7271-45FE-AC7B-2B974CF985A9}"/>
              </a:ext>
            </a:extLst>
          </p:cNvPr>
          <p:cNvPicPr>
            <a:picLocks noChangeAspect="1"/>
          </p:cNvPicPr>
          <p:nvPr/>
        </p:nvPicPr>
        <p:blipFill>
          <a:blip r:embed="rId3"/>
          <a:stretch>
            <a:fillRect/>
          </a:stretch>
        </p:blipFill>
        <p:spPr>
          <a:xfrm>
            <a:off x="8521727" y="2088697"/>
            <a:ext cx="3384096" cy="2667000"/>
          </a:xfrm>
          <a:prstGeom prst="rect">
            <a:avLst/>
          </a:prstGeom>
        </p:spPr>
      </p:pic>
      <p:pic>
        <p:nvPicPr>
          <p:cNvPr id="7" name="Picture 6" descr="Innomatics Technology Hub in JNTU, Kukatpally, Hyderabad">
            <a:extLst>
              <a:ext uri="{FF2B5EF4-FFF2-40B4-BE49-F238E27FC236}">
                <a16:creationId xmlns:a16="http://schemas.microsoft.com/office/drawing/2014/main" id="{F207B4EF-15E0-4EB7-FA3A-ABE81C5D4761}"/>
              </a:ext>
            </a:extLst>
          </p:cNvPr>
          <p:cNvPicPr>
            <a:picLocks noChangeAspect="1"/>
          </p:cNvPicPr>
          <p:nvPr/>
        </p:nvPicPr>
        <p:blipFill>
          <a:blip r:embed="rId4"/>
          <a:stretch>
            <a:fillRect/>
          </a:stretch>
        </p:blipFill>
        <p:spPr>
          <a:xfrm>
            <a:off x="7504980" y="5721019"/>
            <a:ext cx="4528869" cy="1138149"/>
          </a:xfrm>
          <a:prstGeom prst="rect">
            <a:avLst/>
          </a:prstGeom>
        </p:spPr>
      </p:pic>
    </p:spTree>
    <p:extLst>
      <p:ext uri="{BB962C8B-B14F-4D97-AF65-F5344CB8AC3E}">
        <p14:creationId xmlns:p14="http://schemas.microsoft.com/office/powerpoint/2010/main" val="5693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D26D-C0C1-F0D2-6D62-8B69E342C090}"/>
              </a:ext>
            </a:extLst>
          </p:cNvPr>
          <p:cNvSpPr>
            <a:spLocks noGrp="1"/>
          </p:cNvSpPr>
          <p:nvPr>
            <p:ph type="title"/>
          </p:nvPr>
        </p:nvSpPr>
        <p:spPr/>
        <p:txBody>
          <a:bodyPr/>
          <a:lstStyle/>
          <a:p>
            <a:r>
              <a:rPr lang="en-US" sz="2400">
                <a:latin typeface="Arial"/>
                <a:cs typeface="Arial"/>
              </a:rPr>
              <a:t>7.What is the average salary range per department?</a:t>
            </a:r>
            <a:endParaRPr lang="en-US"/>
          </a:p>
        </p:txBody>
      </p:sp>
      <p:pic>
        <p:nvPicPr>
          <p:cNvPr id="4" name="Content Placeholder 3" descr="A white background with black text&#10;&#10;AI-generated content may be incorrect.">
            <a:extLst>
              <a:ext uri="{FF2B5EF4-FFF2-40B4-BE49-F238E27FC236}">
                <a16:creationId xmlns:a16="http://schemas.microsoft.com/office/drawing/2014/main" id="{A92859E8-66C0-5417-C940-813BFA0DA20A}"/>
              </a:ext>
            </a:extLst>
          </p:cNvPr>
          <p:cNvPicPr>
            <a:picLocks noGrp="1" noChangeAspect="1"/>
          </p:cNvPicPr>
          <p:nvPr>
            <p:ph idx="1"/>
          </p:nvPr>
        </p:nvPicPr>
        <p:blipFill>
          <a:blip r:embed="rId2"/>
          <a:stretch>
            <a:fillRect/>
          </a:stretch>
        </p:blipFill>
        <p:spPr>
          <a:xfrm>
            <a:off x="1273287" y="2767693"/>
            <a:ext cx="6004831" cy="190227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CBAC7A38-D0EF-F668-3992-F260D9211E20}"/>
              </a:ext>
            </a:extLst>
          </p:cNvPr>
          <p:cNvPicPr>
            <a:picLocks noChangeAspect="1"/>
          </p:cNvPicPr>
          <p:nvPr/>
        </p:nvPicPr>
        <p:blipFill>
          <a:blip r:embed="rId3"/>
          <a:stretch>
            <a:fillRect/>
          </a:stretch>
        </p:blipFill>
        <p:spPr>
          <a:xfrm>
            <a:off x="8610601" y="2437258"/>
            <a:ext cx="2890156" cy="2869746"/>
          </a:xfrm>
          <a:prstGeom prst="rect">
            <a:avLst/>
          </a:prstGeom>
        </p:spPr>
      </p:pic>
      <p:pic>
        <p:nvPicPr>
          <p:cNvPr id="6" name="Picture 5" descr="Innomatics Technology Hub in JNTU, Kukatpally, Hyderabad">
            <a:extLst>
              <a:ext uri="{FF2B5EF4-FFF2-40B4-BE49-F238E27FC236}">
                <a16:creationId xmlns:a16="http://schemas.microsoft.com/office/drawing/2014/main" id="{EAA2A323-E9A5-CCD8-D694-D04148993E95}"/>
              </a:ext>
            </a:extLst>
          </p:cNvPr>
          <p:cNvPicPr>
            <a:picLocks noChangeAspect="1"/>
          </p:cNvPicPr>
          <p:nvPr/>
        </p:nvPicPr>
        <p:blipFill>
          <a:blip r:embed="rId4"/>
          <a:stretch>
            <a:fillRect/>
          </a:stretch>
        </p:blipFill>
        <p:spPr>
          <a:xfrm>
            <a:off x="7562489" y="5735397"/>
            <a:ext cx="4471360" cy="1123771"/>
          </a:xfrm>
          <a:prstGeom prst="rect">
            <a:avLst/>
          </a:prstGeom>
        </p:spPr>
      </p:pic>
    </p:spTree>
    <p:extLst>
      <p:ext uri="{BB962C8B-B14F-4D97-AF65-F5344CB8AC3E}">
        <p14:creationId xmlns:p14="http://schemas.microsoft.com/office/powerpoint/2010/main" val="209604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891F-498D-14EC-3F06-24041678A9B5}"/>
              </a:ext>
            </a:extLst>
          </p:cNvPr>
          <p:cNvSpPr>
            <a:spLocks noGrp="1"/>
          </p:cNvSpPr>
          <p:nvPr>
            <p:ph type="title"/>
          </p:nvPr>
        </p:nvSpPr>
        <p:spPr/>
        <p:txBody>
          <a:bodyPr/>
          <a:lstStyle/>
          <a:p>
            <a:r>
              <a:rPr lang="en-US" sz="2400">
                <a:latin typeface="Arial"/>
                <a:cs typeface="Arial"/>
              </a:rPr>
              <a:t>8.Which job roles offer the highest salary?</a:t>
            </a:r>
          </a:p>
          <a:p>
            <a:endParaRPr lang="en-US"/>
          </a:p>
        </p:txBody>
      </p:sp>
      <p:pic>
        <p:nvPicPr>
          <p:cNvPr id="4" name="Content Placeholder 3" descr="A white background with black text&#10;&#10;AI-generated content may be incorrect.">
            <a:extLst>
              <a:ext uri="{FF2B5EF4-FFF2-40B4-BE49-F238E27FC236}">
                <a16:creationId xmlns:a16="http://schemas.microsoft.com/office/drawing/2014/main" id="{BDDC7176-182E-7BEE-2C4B-96B0FC332255}"/>
              </a:ext>
            </a:extLst>
          </p:cNvPr>
          <p:cNvPicPr>
            <a:picLocks noGrp="1" noChangeAspect="1"/>
          </p:cNvPicPr>
          <p:nvPr>
            <p:ph idx="1"/>
          </p:nvPr>
        </p:nvPicPr>
        <p:blipFill>
          <a:blip r:embed="rId2"/>
          <a:stretch>
            <a:fillRect/>
          </a:stretch>
        </p:blipFill>
        <p:spPr>
          <a:xfrm>
            <a:off x="1486918" y="2037670"/>
            <a:ext cx="5563959" cy="1919966"/>
          </a:xfrm>
          <a:prstGeom prst="rect">
            <a:avLst/>
          </a:prstGeom>
        </p:spPr>
      </p:pic>
      <p:pic>
        <p:nvPicPr>
          <p:cNvPr id="5" name="Picture 4">
            <a:extLst>
              <a:ext uri="{FF2B5EF4-FFF2-40B4-BE49-F238E27FC236}">
                <a16:creationId xmlns:a16="http://schemas.microsoft.com/office/drawing/2014/main" id="{393303C6-F4B1-1C96-5035-5E1E69C2DAAA}"/>
              </a:ext>
            </a:extLst>
          </p:cNvPr>
          <p:cNvPicPr>
            <a:picLocks noChangeAspect="1"/>
          </p:cNvPicPr>
          <p:nvPr/>
        </p:nvPicPr>
        <p:blipFill>
          <a:blip r:embed="rId3"/>
          <a:stretch>
            <a:fillRect/>
          </a:stretch>
        </p:blipFill>
        <p:spPr>
          <a:xfrm>
            <a:off x="7347857" y="3391580"/>
            <a:ext cx="4667250" cy="1136196"/>
          </a:xfrm>
          <a:prstGeom prst="rect">
            <a:avLst/>
          </a:prstGeom>
        </p:spPr>
      </p:pic>
      <p:pic>
        <p:nvPicPr>
          <p:cNvPr id="6" name="Picture 5" descr="Innomatics Technology Hub in JNTU, Kukatpally, Hyderabad">
            <a:extLst>
              <a:ext uri="{FF2B5EF4-FFF2-40B4-BE49-F238E27FC236}">
                <a16:creationId xmlns:a16="http://schemas.microsoft.com/office/drawing/2014/main" id="{3EA1AE77-3389-6DD5-BEB0-184E826AF2B2}"/>
              </a:ext>
            </a:extLst>
          </p:cNvPr>
          <p:cNvPicPr>
            <a:picLocks noChangeAspect="1"/>
          </p:cNvPicPr>
          <p:nvPr/>
        </p:nvPicPr>
        <p:blipFill>
          <a:blip r:embed="rId4"/>
          <a:stretch>
            <a:fillRect/>
          </a:stretch>
        </p:blipFill>
        <p:spPr>
          <a:xfrm>
            <a:off x="7346829" y="5721019"/>
            <a:ext cx="4672643" cy="1138149"/>
          </a:xfrm>
          <a:prstGeom prst="rect">
            <a:avLst/>
          </a:prstGeom>
        </p:spPr>
      </p:pic>
    </p:spTree>
    <p:extLst>
      <p:ext uri="{BB962C8B-B14F-4D97-AF65-F5344CB8AC3E}">
        <p14:creationId xmlns:p14="http://schemas.microsoft.com/office/powerpoint/2010/main" val="226988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E800-9646-0496-C31C-9F07AA7803DE}"/>
              </a:ext>
            </a:extLst>
          </p:cNvPr>
          <p:cNvSpPr>
            <a:spLocks noGrp="1"/>
          </p:cNvSpPr>
          <p:nvPr>
            <p:ph type="title"/>
          </p:nvPr>
        </p:nvSpPr>
        <p:spPr/>
        <p:txBody>
          <a:bodyPr/>
          <a:lstStyle/>
          <a:p>
            <a:r>
              <a:rPr lang="en-US" sz="2400">
                <a:latin typeface="Arial"/>
                <a:cs typeface="Arial"/>
              </a:rPr>
              <a:t>9.Which departments have the highest total salary allocation?</a:t>
            </a:r>
          </a:p>
          <a:p>
            <a:endParaRPr lang="en-US"/>
          </a:p>
        </p:txBody>
      </p:sp>
      <p:pic>
        <p:nvPicPr>
          <p:cNvPr id="4" name="Content Placeholder 3" descr="A white background with black text&#10;&#10;AI-generated content may be incorrect.">
            <a:extLst>
              <a:ext uri="{FF2B5EF4-FFF2-40B4-BE49-F238E27FC236}">
                <a16:creationId xmlns:a16="http://schemas.microsoft.com/office/drawing/2014/main" id="{7B209D7E-13E1-D5EA-76D0-588F2C1FA20A}"/>
              </a:ext>
            </a:extLst>
          </p:cNvPr>
          <p:cNvPicPr>
            <a:picLocks noGrp="1" noChangeAspect="1"/>
          </p:cNvPicPr>
          <p:nvPr>
            <p:ph idx="1"/>
          </p:nvPr>
        </p:nvPicPr>
        <p:blipFill>
          <a:blip r:embed="rId2"/>
          <a:stretch>
            <a:fillRect/>
          </a:stretch>
        </p:blipFill>
        <p:spPr>
          <a:xfrm>
            <a:off x="1488959" y="1719261"/>
            <a:ext cx="7124698" cy="213496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52765733-8C1A-9A4E-BFAE-6065A6102534}"/>
              </a:ext>
            </a:extLst>
          </p:cNvPr>
          <p:cNvPicPr>
            <a:picLocks noChangeAspect="1"/>
          </p:cNvPicPr>
          <p:nvPr/>
        </p:nvPicPr>
        <p:blipFill>
          <a:blip r:embed="rId3"/>
          <a:stretch>
            <a:fillRect/>
          </a:stretch>
        </p:blipFill>
        <p:spPr>
          <a:xfrm>
            <a:off x="8711154" y="1557981"/>
            <a:ext cx="3473902" cy="2899682"/>
          </a:xfrm>
          <a:prstGeom prst="rect">
            <a:avLst/>
          </a:prstGeom>
        </p:spPr>
      </p:pic>
      <p:pic>
        <p:nvPicPr>
          <p:cNvPr id="6" name="Picture 5" descr="Innomatics Technology Hub in JNTU, Kukatpally, Hyderabad">
            <a:extLst>
              <a:ext uri="{FF2B5EF4-FFF2-40B4-BE49-F238E27FC236}">
                <a16:creationId xmlns:a16="http://schemas.microsoft.com/office/drawing/2014/main" id="{B890C23F-BBD5-0DA3-227A-654F2EDBAFB0}"/>
              </a:ext>
            </a:extLst>
          </p:cNvPr>
          <p:cNvPicPr>
            <a:picLocks noChangeAspect="1"/>
          </p:cNvPicPr>
          <p:nvPr/>
        </p:nvPicPr>
        <p:blipFill>
          <a:blip r:embed="rId4"/>
          <a:stretch>
            <a:fillRect/>
          </a:stretch>
        </p:blipFill>
        <p:spPr>
          <a:xfrm>
            <a:off x="7361206" y="5677887"/>
            <a:ext cx="4672643" cy="1181281"/>
          </a:xfrm>
          <a:prstGeom prst="rect">
            <a:avLst/>
          </a:prstGeom>
        </p:spPr>
      </p:pic>
    </p:spTree>
    <p:extLst>
      <p:ext uri="{BB962C8B-B14F-4D97-AF65-F5344CB8AC3E}">
        <p14:creationId xmlns:p14="http://schemas.microsoft.com/office/powerpoint/2010/main" val="40065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8B2F-31CE-8FF8-3483-CF9FF326ED8D}"/>
              </a:ext>
            </a:extLst>
          </p:cNvPr>
          <p:cNvSpPr>
            <a:spLocks noGrp="1"/>
          </p:cNvSpPr>
          <p:nvPr>
            <p:ph type="title"/>
          </p:nvPr>
        </p:nvSpPr>
        <p:spPr/>
        <p:txBody>
          <a:bodyPr/>
          <a:lstStyle/>
          <a:p>
            <a:r>
              <a:rPr lang="en-US" sz="2400">
                <a:latin typeface="Arial"/>
                <a:cs typeface="Arial"/>
              </a:rPr>
              <a:t>10.How many employees have at least one qualification listed?</a:t>
            </a:r>
          </a:p>
          <a:p>
            <a:endParaRPr lang="en-US"/>
          </a:p>
        </p:txBody>
      </p:sp>
      <p:pic>
        <p:nvPicPr>
          <p:cNvPr id="4" name="Content Placeholder 3">
            <a:extLst>
              <a:ext uri="{FF2B5EF4-FFF2-40B4-BE49-F238E27FC236}">
                <a16:creationId xmlns:a16="http://schemas.microsoft.com/office/drawing/2014/main" id="{3E49917C-0DFB-61EB-DD16-23831A0A78BE}"/>
              </a:ext>
            </a:extLst>
          </p:cNvPr>
          <p:cNvPicPr>
            <a:picLocks noGrp="1" noChangeAspect="1"/>
          </p:cNvPicPr>
          <p:nvPr>
            <p:ph idx="1"/>
          </p:nvPr>
        </p:nvPicPr>
        <p:blipFill>
          <a:blip r:embed="rId2"/>
          <a:stretch>
            <a:fillRect/>
          </a:stretch>
        </p:blipFill>
        <p:spPr>
          <a:xfrm>
            <a:off x="1622310" y="1924730"/>
            <a:ext cx="8164285" cy="1506310"/>
          </a:xfrm>
          <a:prstGeom prst="rect">
            <a:avLst/>
          </a:prstGeom>
        </p:spPr>
      </p:pic>
      <p:pic>
        <p:nvPicPr>
          <p:cNvPr id="5" name="Picture 4" descr="A close up of a computer screen&#10;&#10;AI-generated content may be incorrect.">
            <a:extLst>
              <a:ext uri="{FF2B5EF4-FFF2-40B4-BE49-F238E27FC236}">
                <a16:creationId xmlns:a16="http://schemas.microsoft.com/office/drawing/2014/main" id="{5B9BD58D-66D9-604B-5D9F-4F3D76E48A92}"/>
              </a:ext>
            </a:extLst>
          </p:cNvPr>
          <p:cNvPicPr>
            <a:picLocks noChangeAspect="1"/>
          </p:cNvPicPr>
          <p:nvPr/>
        </p:nvPicPr>
        <p:blipFill>
          <a:blip r:embed="rId3"/>
          <a:stretch>
            <a:fillRect/>
          </a:stretch>
        </p:blipFill>
        <p:spPr>
          <a:xfrm>
            <a:off x="2489428" y="4190319"/>
            <a:ext cx="2818039" cy="1511754"/>
          </a:xfrm>
          <a:prstGeom prst="rect">
            <a:avLst/>
          </a:prstGeom>
        </p:spPr>
      </p:pic>
      <p:pic>
        <p:nvPicPr>
          <p:cNvPr id="6" name="Picture 5" descr="Innomatics Technology Hub in JNTU, Kukatpally, Hyderabad">
            <a:extLst>
              <a:ext uri="{FF2B5EF4-FFF2-40B4-BE49-F238E27FC236}">
                <a16:creationId xmlns:a16="http://schemas.microsoft.com/office/drawing/2014/main" id="{7344A7F2-AF8E-285A-EE4A-324A9D0D63E8}"/>
              </a:ext>
            </a:extLst>
          </p:cNvPr>
          <p:cNvPicPr>
            <a:picLocks noChangeAspect="1"/>
          </p:cNvPicPr>
          <p:nvPr/>
        </p:nvPicPr>
        <p:blipFill>
          <a:blip r:embed="rId4"/>
          <a:stretch>
            <a:fillRect/>
          </a:stretch>
        </p:blipFill>
        <p:spPr>
          <a:xfrm>
            <a:off x="7030527" y="5591623"/>
            <a:ext cx="5003322" cy="1267545"/>
          </a:xfrm>
          <a:prstGeom prst="rect">
            <a:avLst/>
          </a:prstGeom>
        </p:spPr>
      </p:pic>
    </p:spTree>
    <p:extLst>
      <p:ext uri="{BB962C8B-B14F-4D97-AF65-F5344CB8AC3E}">
        <p14:creationId xmlns:p14="http://schemas.microsoft.com/office/powerpoint/2010/main" val="292506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470A-74C1-8A28-A341-7C3C5B86E872}"/>
              </a:ext>
            </a:extLst>
          </p:cNvPr>
          <p:cNvSpPr>
            <a:spLocks noGrp="1"/>
          </p:cNvSpPr>
          <p:nvPr>
            <p:ph type="title"/>
          </p:nvPr>
        </p:nvSpPr>
        <p:spPr/>
        <p:txBody>
          <a:bodyPr/>
          <a:lstStyle/>
          <a:p>
            <a:r>
              <a:rPr lang="en-US" sz="2400">
                <a:latin typeface="Arial"/>
                <a:cs typeface="Arial"/>
              </a:rPr>
              <a:t>11.Which positions require the most qualifications?</a:t>
            </a:r>
          </a:p>
          <a:p>
            <a:endParaRPr lang="en-US"/>
          </a:p>
        </p:txBody>
      </p:sp>
      <p:pic>
        <p:nvPicPr>
          <p:cNvPr id="4" name="Content Placeholder 3" descr="A close up of a computer screen&#10;&#10;AI-generated content may be incorrect.">
            <a:extLst>
              <a:ext uri="{FF2B5EF4-FFF2-40B4-BE49-F238E27FC236}">
                <a16:creationId xmlns:a16="http://schemas.microsoft.com/office/drawing/2014/main" id="{F82EAAAD-A3B3-F2DB-672A-C06D9DE96225}"/>
              </a:ext>
            </a:extLst>
          </p:cNvPr>
          <p:cNvPicPr>
            <a:picLocks noGrp="1" noChangeAspect="1"/>
          </p:cNvPicPr>
          <p:nvPr>
            <p:ph idx="1"/>
          </p:nvPr>
        </p:nvPicPr>
        <p:blipFill>
          <a:blip r:embed="rId2"/>
          <a:stretch>
            <a:fillRect/>
          </a:stretch>
        </p:blipFill>
        <p:spPr>
          <a:xfrm>
            <a:off x="1261721" y="1857375"/>
            <a:ext cx="6776357" cy="1749878"/>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44C4E7B8-97CD-6812-A813-E6EB202221AA}"/>
              </a:ext>
            </a:extLst>
          </p:cNvPr>
          <p:cNvPicPr>
            <a:picLocks noChangeAspect="1"/>
          </p:cNvPicPr>
          <p:nvPr/>
        </p:nvPicPr>
        <p:blipFill>
          <a:blip r:embed="rId3"/>
          <a:stretch>
            <a:fillRect/>
          </a:stretch>
        </p:blipFill>
        <p:spPr>
          <a:xfrm>
            <a:off x="8496992" y="1713866"/>
            <a:ext cx="2819400" cy="3190875"/>
          </a:xfrm>
          <a:prstGeom prst="rect">
            <a:avLst/>
          </a:prstGeom>
        </p:spPr>
      </p:pic>
      <p:pic>
        <p:nvPicPr>
          <p:cNvPr id="5" name="Picture 4" descr="Innomatics Technology Hub in JNTU, Kukatpally, Hyderabad">
            <a:extLst>
              <a:ext uri="{FF2B5EF4-FFF2-40B4-BE49-F238E27FC236}">
                <a16:creationId xmlns:a16="http://schemas.microsoft.com/office/drawing/2014/main" id="{33578C7D-A154-F686-0D77-5533B449AD92}"/>
              </a:ext>
            </a:extLst>
          </p:cNvPr>
          <p:cNvPicPr>
            <a:picLocks noChangeAspect="1"/>
          </p:cNvPicPr>
          <p:nvPr/>
        </p:nvPicPr>
        <p:blipFill>
          <a:blip r:embed="rId4"/>
          <a:stretch>
            <a:fillRect/>
          </a:stretch>
        </p:blipFill>
        <p:spPr>
          <a:xfrm>
            <a:off x="7260565" y="5663510"/>
            <a:ext cx="4773284" cy="1195658"/>
          </a:xfrm>
          <a:prstGeom prst="rect">
            <a:avLst/>
          </a:prstGeom>
        </p:spPr>
      </p:pic>
    </p:spTree>
    <p:extLst>
      <p:ext uri="{BB962C8B-B14F-4D97-AF65-F5344CB8AC3E}">
        <p14:creationId xmlns:p14="http://schemas.microsoft.com/office/powerpoint/2010/main" val="12606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836C-72A0-1575-1660-D17227BE5BCC}"/>
              </a:ext>
            </a:extLst>
          </p:cNvPr>
          <p:cNvSpPr>
            <a:spLocks noGrp="1"/>
          </p:cNvSpPr>
          <p:nvPr>
            <p:ph type="title"/>
          </p:nvPr>
        </p:nvSpPr>
        <p:spPr/>
        <p:txBody>
          <a:bodyPr>
            <a:normAutofit/>
          </a:bodyPr>
          <a:lstStyle/>
          <a:p>
            <a:r>
              <a:rPr lang="en-US" sz="2800">
                <a:latin typeface="Arial"/>
                <a:cs typeface="Arial"/>
              </a:rPr>
              <a:t>12. Which employees have the highest number of qualifications?</a:t>
            </a:r>
            <a:br>
              <a:rPr lang="en-US" sz="1200">
                <a:latin typeface="Arial"/>
                <a:cs typeface="Arial"/>
              </a:rPr>
            </a:br>
            <a:endParaRPr lang="en-US" sz="1200">
              <a:latin typeface="Arial"/>
              <a:cs typeface="Arial"/>
            </a:endParaRPr>
          </a:p>
        </p:txBody>
      </p:sp>
      <p:pic>
        <p:nvPicPr>
          <p:cNvPr id="7" name="Content Placeholder 6" descr="A screenshot of a computer code&#10;&#10;AI-generated content may be incorrect.">
            <a:extLst>
              <a:ext uri="{FF2B5EF4-FFF2-40B4-BE49-F238E27FC236}">
                <a16:creationId xmlns:a16="http://schemas.microsoft.com/office/drawing/2014/main" id="{44F32401-BBA8-3C6E-1FC1-3862ED81B303}"/>
              </a:ext>
            </a:extLst>
          </p:cNvPr>
          <p:cNvPicPr>
            <a:picLocks noGrp="1" noChangeAspect="1"/>
          </p:cNvPicPr>
          <p:nvPr>
            <p:ph idx="1"/>
          </p:nvPr>
        </p:nvPicPr>
        <p:blipFill>
          <a:blip r:embed="rId2"/>
          <a:stretch>
            <a:fillRect/>
          </a:stretch>
        </p:blipFill>
        <p:spPr>
          <a:xfrm>
            <a:off x="1478755" y="2347912"/>
            <a:ext cx="4779168" cy="2155030"/>
          </a:xfrm>
          <a:prstGeom prst="rect">
            <a:avLst/>
          </a:prstGeom>
        </p:spPr>
      </p:pic>
      <p:pic>
        <p:nvPicPr>
          <p:cNvPr id="8" name="Picture 7">
            <a:extLst>
              <a:ext uri="{FF2B5EF4-FFF2-40B4-BE49-F238E27FC236}">
                <a16:creationId xmlns:a16="http://schemas.microsoft.com/office/drawing/2014/main" id="{5176E1E2-AE82-EAA1-C67C-D0F4840C9523}"/>
              </a:ext>
            </a:extLst>
          </p:cNvPr>
          <p:cNvPicPr>
            <a:picLocks noChangeAspect="1"/>
          </p:cNvPicPr>
          <p:nvPr/>
        </p:nvPicPr>
        <p:blipFill>
          <a:blip r:embed="rId3"/>
          <a:stretch>
            <a:fillRect/>
          </a:stretch>
        </p:blipFill>
        <p:spPr>
          <a:xfrm>
            <a:off x="6924675" y="2681287"/>
            <a:ext cx="4986337" cy="1495424"/>
          </a:xfrm>
          <a:prstGeom prst="rect">
            <a:avLst/>
          </a:prstGeom>
        </p:spPr>
      </p:pic>
      <p:pic>
        <p:nvPicPr>
          <p:cNvPr id="4" name="Picture 3" descr="Innomatics Technology Hub in JNTU, Kukatpally, Hyderabad">
            <a:extLst>
              <a:ext uri="{FF2B5EF4-FFF2-40B4-BE49-F238E27FC236}">
                <a16:creationId xmlns:a16="http://schemas.microsoft.com/office/drawing/2014/main" id="{64FADBFE-6402-248D-1BCC-0CD40CABE46F}"/>
              </a:ext>
            </a:extLst>
          </p:cNvPr>
          <p:cNvPicPr>
            <a:picLocks noChangeAspect="1"/>
          </p:cNvPicPr>
          <p:nvPr/>
        </p:nvPicPr>
        <p:blipFill>
          <a:blip r:embed="rId4"/>
          <a:stretch>
            <a:fillRect/>
          </a:stretch>
        </p:blipFill>
        <p:spPr>
          <a:xfrm>
            <a:off x="7260565" y="5663510"/>
            <a:ext cx="4773284" cy="1195658"/>
          </a:xfrm>
          <a:prstGeom prst="rect">
            <a:avLst/>
          </a:prstGeom>
        </p:spPr>
      </p:pic>
    </p:spTree>
    <p:extLst>
      <p:ext uri="{BB962C8B-B14F-4D97-AF65-F5344CB8AC3E}">
        <p14:creationId xmlns:p14="http://schemas.microsoft.com/office/powerpoint/2010/main" val="193603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A119-8EFD-8F24-7A54-5168E96C3B20}"/>
              </a:ext>
            </a:extLst>
          </p:cNvPr>
          <p:cNvSpPr>
            <a:spLocks noGrp="1"/>
          </p:cNvSpPr>
          <p:nvPr>
            <p:ph type="title" idx="4294967295"/>
          </p:nvPr>
        </p:nvSpPr>
        <p:spPr>
          <a:xfrm>
            <a:off x="2173288" y="125413"/>
            <a:ext cx="10018712" cy="1177925"/>
          </a:xfrm>
        </p:spPr>
        <p:txBody>
          <a:bodyPr/>
          <a:lstStyle/>
          <a:p>
            <a:r>
              <a:rPr lang="en-US"/>
              <a:t>INTRODUCTION </a:t>
            </a:r>
          </a:p>
        </p:txBody>
      </p:sp>
      <p:sp>
        <p:nvSpPr>
          <p:cNvPr id="3" name="Content Placeholder 2">
            <a:extLst>
              <a:ext uri="{FF2B5EF4-FFF2-40B4-BE49-F238E27FC236}">
                <a16:creationId xmlns:a16="http://schemas.microsoft.com/office/drawing/2014/main" id="{EE8298AF-F307-A444-34EC-B6C575FC8FEE}"/>
              </a:ext>
            </a:extLst>
          </p:cNvPr>
          <p:cNvSpPr>
            <a:spLocks noGrp="1"/>
          </p:cNvSpPr>
          <p:nvPr>
            <p:ph idx="4294967295"/>
          </p:nvPr>
        </p:nvSpPr>
        <p:spPr>
          <a:xfrm>
            <a:off x="1971675" y="1603375"/>
            <a:ext cx="10220325" cy="4230688"/>
          </a:xfrm>
        </p:spPr>
        <p:txBody>
          <a:bodyPr/>
          <a:lstStyle/>
          <a:p>
            <a:r>
              <a:rPr lang="en-US">
                <a:ea typeface="+mn-lt"/>
                <a:cs typeface="+mn-lt"/>
              </a:rPr>
              <a:t>The </a:t>
            </a:r>
            <a:r>
              <a:rPr lang="en-US" b="1">
                <a:ea typeface="+mn-lt"/>
                <a:cs typeface="+mn-lt"/>
              </a:rPr>
              <a:t>Employee Management System (EMS)</a:t>
            </a:r>
            <a:r>
              <a:rPr lang="en-US">
                <a:ea typeface="+mn-lt"/>
                <a:cs typeface="+mn-lt"/>
              </a:rPr>
              <a:t> is designed to simplify and organize the management of employee-related information within an organization. This project uses a relational database model to efficiently handle various aspects of employee data, including personal details, job roles, departmental structures, payroll processing, qualifications, and leave records. By integrating these modules, the system ensures smooth HR operations, better data consistency, and easy reporting.</a:t>
            </a:r>
            <a:endParaRPr lang="en-US"/>
          </a:p>
        </p:txBody>
      </p:sp>
      <p:pic>
        <p:nvPicPr>
          <p:cNvPr id="4" name="Picture 3" descr="Innomatics Technology Hub in JNTU, Kukatpally, Hyderabad">
            <a:extLst>
              <a:ext uri="{FF2B5EF4-FFF2-40B4-BE49-F238E27FC236}">
                <a16:creationId xmlns:a16="http://schemas.microsoft.com/office/drawing/2014/main" id="{071A0FEF-F47B-AFE7-1EB1-F34115AD5141}"/>
              </a:ext>
            </a:extLst>
          </p:cNvPr>
          <p:cNvPicPr>
            <a:picLocks noChangeAspect="1"/>
          </p:cNvPicPr>
          <p:nvPr/>
        </p:nvPicPr>
        <p:blipFill>
          <a:blip r:embed="rId2"/>
          <a:stretch>
            <a:fillRect/>
          </a:stretch>
        </p:blipFill>
        <p:spPr>
          <a:xfrm>
            <a:off x="8994476" y="5988612"/>
            <a:ext cx="3059501" cy="876134"/>
          </a:xfrm>
          <a:prstGeom prst="rect">
            <a:avLst/>
          </a:prstGeom>
        </p:spPr>
      </p:pic>
    </p:spTree>
    <p:extLst>
      <p:ext uri="{BB962C8B-B14F-4D97-AF65-F5344CB8AC3E}">
        <p14:creationId xmlns:p14="http://schemas.microsoft.com/office/powerpoint/2010/main" val="206835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4995-364F-8361-12E0-6777A8ECD88C}"/>
              </a:ext>
            </a:extLst>
          </p:cNvPr>
          <p:cNvSpPr>
            <a:spLocks noGrp="1"/>
          </p:cNvSpPr>
          <p:nvPr>
            <p:ph type="title"/>
          </p:nvPr>
        </p:nvSpPr>
        <p:spPr/>
        <p:txBody>
          <a:bodyPr/>
          <a:lstStyle/>
          <a:p>
            <a:r>
              <a:rPr lang="en-US" sz="2400">
                <a:latin typeface="Arial"/>
                <a:cs typeface="Arial"/>
              </a:rPr>
              <a:t>13.Which year had the most employees taking leaves?</a:t>
            </a:r>
          </a:p>
          <a:p>
            <a:endParaRPr lang="en-US"/>
          </a:p>
        </p:txBody>
      </p:sp>
      <p:pic>
        <p:nvPicPr>
          <p:cNvPr id="10" name="Content Placeholder 9" descr="A white background with blue text&#10;&#10;AI-generated content may be incorrect.">
            <a:extLst>
              <a:ext uri="{FF2B5EF4-FFF2-40B4-BE49-F238E27FC236}">
                <a16:creationId xmlns:a16="http://schemas.microsoft.com/office/drawing/2014/main" id="{2A16C777-1378-FBE4-3FDD-0A62322D2869}"/>
              </a:ext>
            </a:extLst>
          </p:cNvPr>
          <p:cNvPicPr>
            <a:picLocks noGrp="1" noChangeAspect="1"/>
          </p:cNvPicPr>
          <p:nvPr>
            <p:ph idx="1"/>
          </p:nvPr>
        </p:nvPicPr>
        <p:blipFill>
          <a:blip r:embed="rId2"/>
          <a:stretch>
            <a:fillRect/>
          </a:stretch>
        </p:blipFill>
        <p:spPr>
          <a:xfrm>
            <a:off x="1328534" y="2109026"/>
            <a:ext cx="6695775" cy="1791554"/>
          </a:xfrm>
          <a:prstGeom prst="rect">
            <a:avLst/>
          </a:prstGeom>
        </p:spPr>
      </p:pic>
      <p:pic>
        <p:nvPicPr>
          <p:cNvPr id="11" name="Picture 10" descr="A close up of a number&#10;&#10;AI-generated content may be incorrect.">
            <a:extLst>
              <a:ext uri="{FF2B5EF4-FFF2-40B4-BE49-F238E27FC236}">
                <a16:creationId xmlns:a16="http://schemas.microsoft.com/office/drawing/2014/main" id="{C64AF9D8-0EC1-743C-C5AA-5DDFBD09807A}"/>
              </a:ext>
            </a:extLst>
          </p:cNvPr>
          <p:cNvPicPr>
            <a:picLocks noChangeAspect="1"/>
          </p:cNvPicPr>
          <p:nvPr/>
        </p:nvPicPr>
        <p:blipFill>
          <a:blip r:embed="rId3"/>
          <a:stretch>
            <a:fillRect/>
          </a:stretch>
        </p:blipFill>
        <p:spPr>
          <a:xfrm>
            <a:off x="8143114" y="2576029"/>
            <a:ext cx="4046764" cy="858610"/>
          </a:xfrm>
          <a:prstGeom prst="rect">
            <a:avLst/>
          </a:prstGeom>
        </p:spPr>
      </p:pic>
      <p:pic>
        <p:nvPicPr>
          <p:cNvPr id="4" name="Picture 3" descr="Innomatics Technology Hub in JNTU, Kukatpally, Hyderabad">
            <a:extLst>
              <a:ext uri="{FF2B5EF4-FFF2-40B4-BE49-F238E27FC236}">
                <a16:creationId xmlns:a16="http://schemas.microsoft.com/office/drawing/2014/main" id="{80135EF9-524E-E0AD-64AD-F2B0B7C68BE7}"/>
              </a:ext>
            </a:extLst>
          </p:cNvPr>
          <p:cNvPicPr>
            <a:picLocks noChangeAspect="1"/>
          </p:cNvPicPr>
          <p:nvPr/>
        </p:nvPicPr>
        <p:blipFill>
          <a:blip r:embed="rId4"/>
          <a:stretch>
            <a:fillRect/>
          </a:stretch>
        </p:blipFill>
        <p:spPr>
          <a:xfrm>
            <a:off x="7289319" y="5663510"/>
            <a:ext cx="4744530" cy="1195658"/>
          </a:xfrm>
          <a:prstGeom prst="rect">
            <a:avLst/>
          </a:prstGeom>
        </p:spPr>
      </p:pic>
    </p:spTree>
    <p:extLst>
      <p:ext uri="{BB962C8B-B14F-4D97-AF65-F5344CB8AC3E}">
        <p14:creationId xmlns:p14="http://schemas.microsoft.com/office/powerpoint/2010/main" val="101955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77E9-4A13-57A5-5D69-628A59431343}"/>
              </a:ext>
            </a:extLst>
          </p:cNvPr>
          <p:cNvSpPr>
            <a:spLocks noGrp="1"/>
          </p:cNvSpPr>
          <p:nvPr>
            <p:ph type="title"/>
          </p:nvPr>
        </p:nvSpPr>
        <p:spPr>
          <a:xfrm>
            <a:off x="1484311" y="-4763"/>
            <a:ext cx="10018713" cy="1752599"/>
          </a:xfrm>
        </p:spPr>
        <p:txBody>
          <a:bodyPr/>
          <a:lstStyle/>
          <a:p>
            <a:r>
              <a:rPr lang="en-US" sz="2400">
                <a:latin typeface="Arial"/>
                <a:cs typeface="Arial"/>
              </a:rPr>
              <a:t>14.What is the average number of leave days taken by its employees per department?</a:t>
            </a:r>
            <a:endParaRPr lang="en-US"/>
          </a:p>
        </p:txBody>
      </p:sp>
      <p:pic>
        <p:nvPicPr>
          <p:cNvPr id="4" name="Content Placeholder 3" descr="A computer screen shot of text&#10;&#10;AI-generated content may be incorrect.">
            <a:extLst>
              <a:ext uri="{FF2B5EF4-FFF2-40B4-BE49-F238E27FC236}">
                <a16:creationId xmlns:a16="http://schemas.microsoft.com/office/drawing/2014/main" id="{DB05E77E-FCFC-2FDF-AD30-2207CC8A54BD}"/>
              </a:ext>
            </a:extLst>
          </p:cNvPr>
          <p:cNvPicPr>
            <a:picLocks noGrp="1" noChangeAspect="1"/>
          </p:cNvPicPr>
          <p:nvPr>
            <p:ph idx="1"/>
          </p:nvPr>
        </p:nvPicPr>
        <p:blipFill>
          <a:blip r:embed="rId2"/>
          <a:stretch>
            <a:fillRect/>
          </a:stretch>
        </p:blipFill>
        <p:spPr>
          <a:xfrm>
            <a:off x="1481135" y="1509712"/>
            <a:ext cx="6703218" cy="427196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301891E0-9F56-12D0-B99F-59D91FAD8DE8}"/>
              </a:ext>
            </a:extLst>
          </p:cNvPr>
          <p:cNvPicPr>
            <a:picLocks noChangeAspect="1"/>
          </p:cNvPicPr>
          <p:nvPr/>
        </p:nvPicPr>
        <p:blipFill>
          <a:blip r:embed="rId3"/>
          <a:stretch>
            <a:fillRect/>
          </a:stretch>
        </p:blipFill>
        <p:spPr>
          <a:xfrm>
            <a:off x="8509241" y="2254072"/>
            <a:ext cx="3464718" cy="2790824"/>
          </a:xfrm>
          <a:prstGeom prst="rect">
            <a:avLst/>
          </a:prstGeom>
        </p:spPr>
      </p:pic>
      <p:pic>
        <p:nvPicPr>
          <p:cNvPr id="6" name="Picture 5" descr="Innomatics Technology Hub in JNTU, Kukatpally, Hyderabad">
            <a:extLst>
              <a:ext uri="{FF2B5EF4-FFF2-40B4-BE49-F238E27FC236}">
                <a16:creationId xmlns:a16="http://schemas.microsoft.com/office/drawing/2014/main" id="{3FEA3DF7-369F-619A-D100-BC4206A05222}"/>
              </a:ext>
            </a:extLst>
          </p:cNvPr>
          <p:cNvPicPr>
            <a:picLocks noChangeAspect="1"/>
          </p:cNvPicPr>
          <p:nvPr/>
        </p:nvPicPr>
        <p:blipFill>
          <a:blip r:embed="rId4"/>
          <a:stretch>
            <a:fillRect/>
          </a:stretch>
        </p:blipFill>
        <p:spPr>
          <a:xfrm>
            <a:off x="7634376" y="5778529"/>
            <a:ext cx="4212568" cy="1080639"/>
          </a:xfrm>
          <a:prstGeom prst="rect">
            <a:avLst/>
          </a:prstGeom>
        </p:spPr>
      </p:pic>
    </p:spTree>
    <p:extLst>
      <p:ext uri="{BB962C8B-B14F-4D97-AF65-F5344CB8AC3E}">
        <p14:creationId xmlns:p14="http://schemas.microsoft.com/office/powerpoint/2010/main" val="2853760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2BE5-5583-8328-E44F-A509FA584179}"/>
              </a:ext>
            </a:extLst>
          </p:cNvPr>
          <p:cNvSpPr>
            <a:spLocks noGrp="1"/>
          </p:cNvSpPr>
          <p:nvPr>
            <p:ph type="title"/>
          </p:nvPr>
        </p:nvSpPr>
        <p:spPr>
          <a:xfrm>
            <a:off x="1135599" y="1292"/>
            <a:ext cx="10018713" cy="1752599"/>
          </a:xfrm>
        </p:spPr>
        <p:txBody>
          <a:bodyPr/>
          <a:lstStyle/>
          <a:p>
            <a:r>
              <a:rPr lang="en-US" sz="2400">
                <a:latin typeface="Arial"/>
                <a:cs typeface="Arial"/>
              </a:rPr>
              <a:t>15.Which employees have </a:t>
            </a:r>
            <a:r>
              <a:rPr lang="en-US" sz="2800">
                <a:latin typeface="Arial"/>
                <a:cs typeface="Arial"/>
              </a:rPr>
              <a:t>taken</a:t>
            </a:r>
            <a:r>
              <a:rPr lang="en-US" sz="2400">
                <a:latin typeface="Arial"/>
                <a:cs typeface="Arial"/>
              </a:rPr>
              <a:t> the most leaves?</a:t>
            </a:r>
            <a:endParaRPr lang="en-US"/>
          </a:p>
        </p:txBody>
      </p:sp>
      <p:pic>
        <p:nvPicPr>
          <p:cNvPr id="4" name="Content Placeholder 3">
            <a:extLst>
              <a:ext uri="{FF2B5EF4-FFF2-40B4-BE49-F238E27FC236}">
                <a16:creationId xmlns:a16="http://schemas.microsoft.com/office/drawing/2014/main" id="{4DE4FAA1-6F58-ABFF-0733-3B6E3C8430DD}"/>
              </a:ext>
            </a:extLst>
          </p:cNvPr>
          <p:cNvPicPr>
            <a:picLocks noGrp="1" noChangeAspect="1"/>
          </p:cNvPicPr>
          <p:nvPr>
            <p:ph idx="1"/>
          </p:nvPr>
        </p:nvPicPr>
        <p:blipFill>
          <a:blip r:embed="rId2"/>
          <a:stretch>
            <a:fillRect/>
          </a:stretch>
        </p:blipFill>
        <p:spPr>
          <a:xfrm>
            <a:off x="6538750" y="4292892"/>
            <a:ext cx="4981575" cy="1504950"/>
          </a:xfrm>
          <a:prstGeom prst="rect">
            <a:avLst/>
          </a:prstGeom>
        </p:spPr>
      </p:pic>
      <p:pic>
        <p:nvPicPr>
          <p:cNvPr id="5" name="Picture 4" descr="A computer code with text&#10;&#10;AI-generated content may be incorrect.">
            <a:extLst>
              <a:ext uri="{FF2B5EF4-FFF2-40B4-BE49-F238E27FC236}">
                <a16:creationId xmlns:a16="http://schemas.microsoft.com/office/drawing/2014/main" id="{BA7FD595-7960-2573-40D4-2E25E7DC9E2F}"/>
              </a:ext>
            </a:extLst>
          </p:cNvPr>
          <p:cNvPicPr>
            <a:picLocks noChangeAspect="1"/>
          </p:cNvPicPr>
          <p:nvPr/>
        </p:nvPicPr>
        <p:blipFill>
          <a:blip r:embed="rId3"/>
          <a:stretch>
            <a:fillRect/>
          </a:stretch>
        </p:blipFill>
        <p:spPr>
          <a:xfrm>
            <a:off x="4795349" y="1479385"/>
            <a:ext cx="4652962" cy="2576512"/>
          </a:xfrm>
          <a:prstGeom prst="rect">
            <a:avLst/>
          </a:prstGeom>
        </p:spPr>
      </p:pic>
      <p:pic>
        <p:nvPicPr>
          <p:cNvPr id="7" name="Picture Placeholder 2" descr="Two colleagues collaborating at a computer.">
            <a:extLst>
              <a:ext uri="{FF2B5EF4-FFF2-40B4-BE49-F238E27FC236}">
                <a16:creationId xmlns:a16="http://schemas.microsoft.com/office/drawing/2014/main" id="{CB8016A6-4729-344A-29E6-0505EA64563E}"/>
              </a:ext>
            </a:extLst>
          </p:cNvPr>
          <p:cNvPicPr>
            <a:picLocks noChangeAspect="1"/>
          </p:cNvPicPr>
          <p:nvPr/>
        </p:nvPicPr>
        <p:blipFill>
          <a:blip r:embed="rId4" cstate="screen">
            <a:extLst>
              <a:ext uri="{28A0092B-C50C-407E-A947-70E740481C1C}">
                <a14:useLocalDpi xmlns:a14="http://schemas.microsoft.com/office/drawing/2010/main"/>
              </a:ext>
            </a:extLst>
          </a:blip>
          <a:srcRect t="30" b="30"/>
          <a:stretch/>
        </p:blipFill>
        <p:spPr>
          <a:xfrm>
            <a:off x="1300441" y="2147839"/>
            <a:ext cx="2695883" cy="3413678"/>
          </a:xfrm>
          <a:custGeom>
            <a:avLst/>
            <a:gdLst>
              <a:gd name="connsiteX0" fmla="*/ 1083 w 2695883"/>
              <a:gd name="connsiteY0" fmla="*/ 0 h 3413678"/>
              <a:gd name="connsiteX1" fmla="*/ 2695883 w 2695883"/>
              <a:gd name="connsiteY1" fmla="*/ 0 h 3413678"/>
              <a:gd name="connsiteX2" fmla="*/ 2695883 w 2695883"/>
              <a:gd name="connsiteY2" fmla="*/ 3413678 h 3413678"/>
              <a:gd name="connsiteX3" fmla="*/ 1083 w 2695883"/>
              <a:gd name="connsiteY3" fmla="*/ 3413678 h 3413678"/>
              <a:gd name="connsiteX4" fmla="*/ 1083 w 2695883"/>
              <a:gd name="connsiteY4" fmla="*/ 3402315 h 3413678"/>
              <a:gd name="connsiteX5" fmla="*/ 0 w 2695883"/>
              <a:gd name="connsiteY5" fmla="*/ 3402315 h 3413678"/>
              <a:gd name="connsiteX6" fmla="*/ 0 w 2695883"/>
              <a:gd name="connsiteY6" fmla="*/ 303 h 3413678"/>
              <a:gd name="connsiteX7" fmla="*/ 1083 w 2695883"/>
              <a:gd name="connsiteY7" fmla="*/ 303 h 34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5883" h="3413678">
                <a:moveTo>
                  <a:pt x="1083" y="0"/>
                </a:moveTo>
                <a:lnTo>
                  <a:pt x="2695883" y="0"/>
                </a:lnTo>
                <a:lnTo>
                  <a:pt x="2695883" y="3413678"/>
                </a:lnTo>
                <a:lnTo>
                  <a:pt x="1083" y="3413678"/>
                </a:lnTo>
                <a:lnTo>
                  <a:pt x="1083" y="3402315"/>
                </a:lnTo>
                <a:lnTo>
                  <a:pt x="0" y="3402315"/>
                </a:lnTo>
                <a:lnTo>
                  <a:pt x="0" y="303"/>
                </a:lnTo>
                <a:lnTo>
                  <a:pt x="1083" y="303"/>
                </a:lnTo>
                <a:close/>
              </a:path>
            </a:pathLst>
          </a:custGeom>
          <a:blipFill>
            <a:blip r:embed="rId5" cstate="screen">
              <a:extLst>
                <a:ext uri="{28A0092B-C50C-407E-A947-70E740481C1C}">
                  <a14:useLocalDpi xmlns:a14="http://schemas.microsoft.com/office/drawing/2010/main"/>
                </a:ext>
              </a:extLst>
            </a:blip>
            <a:srcRect/>
            <a:stretch>
              <a:fillRect/>
            </a:stretch>
          </a:blipFill>
        </p:spPr>
      </p:pic>
      <p:pic>
        <p:nvPicPr>
          <p:cNvPr id="6" name="Picture 5" descr="Innomatics Technology Hub in JNTU, Kukatpally, Hyderabad">
            <a:extLst>
              <a:ext uri="{FF2B5EF4-FFF2-40B4-BE49-F238E27FC236}">
                <a16:creationId xmlns:a16="http://schemas.microsoft.com/office/drawing/2014/main" id="{A35ECF1F-5D32-60AE-F0DA-92D417244507}"/>
              </a:ext>
            </a:extLst>
          </p:cNvPr>
          <p:cNvPicPr>
            <a:picLocks noChangeAspect="1"/>
          </p:cNvPicPr>
          <p:nvPr/>
        </p:nvPicPr>
        <p:blipFill>
          <a:blip r:embed="rId6"/>
          <a:stretch>
            <a:fillRect/>
          </a:stretch>
        </p:blipFill>
        <p:spPr>
          <a:xfrm>
            <a:off x="7979432" y="5792906"/>
            <a:ext cx="4054417" cy="1066262"/>
          </a:xfrm>
          <a:prstGeom prst="rect">
            <a:avLst/>
          </a:prstGeom>
        </p:spPr>
      </p:pic>
    </p:spTree>
    <p:extLst>
      <p:ext uri="{BB962C8B-B14F-4D97-AF65-F5344CB8AC3E}">
        <p14:creationId xmlns:p14="http://schemas.microsoft.com/office/powerpoint/2010/main" val="428508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1E2D-5E91-03D7-51B4-2B8C319B57E8}"/>
              </a:ext>
            </a:extLst>
          </p:cNvPr>
          <p:cNvSpPr>
            <a:spLocks noGrp="1"/>
          </p:cNvSpPr>
          <p:nvPr>
            <p:ph type="title"/>
          </p:nvPr>
        </p:nvSpPr>
        <p:spPr>
          <a:xfrm>
            <a:off x="1355158" y="453325"/>
            <a:ext cx="10018713" cy="1752599"/>
          </a:xfrm>
        </p:spPr>
        <p:txBody>
          <a:bodyPr/>
          <a:lstStyle/>
          <a:p>
            <a:r>
              <a:rPr lang="en-US" sz="2800">
                <a:latin typeface="Arial"/>
                <a:cs typeface="Arial"/>
              </a:rPr>
              <a:t>16.What is the total number of leave days taken company-wide?</a:t>
            </a:r>
          </a:p>
          <a:p>
            <a:endParaRPr lang="en-US"/>
          </a:p>
        </p:txBody>
      </p:sp>
      <p:pic>
        <p:nvPicPr>
          <p:cNvPr id="4" name="Content Placeholder 3" descr="A close up of a word&#10;&#10;AI-generated content may be incorrect.">
            <a:extLst>
              <a:ext uri="{FF2B5EF4-FFF2-40B4-BE49-F238E27FC236}">
                <a16:creationId xmlns:a16="http://schemas.microsoft.com/office/drawing/2014/main" id="{70916AF6-07FA-1C18-EDEC-9E889BC3AEE5}"/>
              </a:ext>
            </a:extLst>
          </p:cNvPr>
          <p:cNvPicPr>
            <a:picLocks noGrp="1" noChangeAspect="1"/>
          </p:cNvPicPr>
          <p:nvPr>
            <p:ph idx="1"/>
          </p:nvPr>
        </p:nvPicPr>
        <p:blipFill>
          <a:blip r:embed="rId2"/>
          <a:stretch>
            <a:fillRect/>
          </a:stretch>
        </p:blipFill>
        <p:spPr>
          <a:xfrm>
            <a:off x="1738310" y="2038350"/>
            <a:ext cx="4629149" cy="1393031"/>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07673D25-21BD-4498-1E3C-A079398F5F91}"/>
              </a:ext>
            </a:extLst>
          </p:cNvPr>
          <p:cNvPicPr>
            <a:picLocks noChangeAspect="1"/>
          </p:cNvPicPr>
          <p:nvPr/>
        </p:nvPicPr>
        <p:blipFill>
          <a:blip r:embed="rId3"/>
          <a:stretch>
            <a:fillRect/>
          </a:stretch>
        </p:blipFill>
        <p:spPr>
          <a:xfrm>
            <a:off x="2693729" y="3992613"/>
            <a:ext cx="2706715" cy="1280547"/>
          </a:xfrm>
          <a:prstGeom prst="rect">
            <a:avLst/>
          </a:prstGeom>
        </p:spPr>
      </p:pic>
      <p:pic>
        <p:nvPicPr>
          <p:cNvPr id="7" name="Picture Placeholder 8" descr="Employee using laptop in office">
            <a:extLst>
              <a:ext uri="{FF2B5EF4-FFF2-40B4-BE49-F238E27FC236}">
                <a16:creationId xmlns:a16="http://schemas.microsoft.com/office/drawing/2014/main" id="{A78C0E53-FF7F-B9D2-16DB-7D76C1EA8E08}"/>
              </a:ext>
            </a:extLst>
          </p:cNvPr>
          <p:cNvPicPr>
            <a:picLocks noChangeAspect="1"/>
          </p:cNvPicPr>
          <p:nvPr/>
        </p:nvPicPr>
        <p:blipFill>
          <a:blip r:embed="rId4" cstate="screen">
            <a:extLst>
              <a:ext uri="{28A0092B-C50C-407E-A947-70E740481C1C}">
                <a14:useLocalDpi xmlns:a14="http://schemas.microsoft.com/office/drawing/2010/main"/>
              </a:ext>
            </a:extLst>
          </a:blip>
          <a:srcRect l="99" r="99"/>
          <a:stretch/>
        </p:blipFill>
        <p:spPr>
          <a:xfrm>
            <a:off x="8338057" y="1847826"/>
            <a:ext cx="3164053" cy="3161405"/>
          </a:xfrm>
          <a:custGeom>
            <a:avLst/>
            <a:gdLst>
              <a:gd name="connsiteX0" fmla="*/ 0 w 2265982"/>
              <a:gd name="connsiteY0" fmla="*/ 0 h 2263334"/>
              <a:gd name="connsiteX1" fmla="*/ 2265363 w 2265982"/>
              <a:gd name="connsiteY1" fmla="*/ 0 h 2263334"/>
              <a:gd name="connsiteX2" fmla="*/ 2265363 w 2265982"/>
              <a:gd name="connsiteY2" fmla="*/ 1601 h 2263334"/>
              <a:gd name="connsiteX3" fmla="*/ 2265982 w 2265982"/>
              <a:gd name="connsiteY3" fmla="*/ 1601 h 2263334"/>
              <a:gd name="connsiteX4" fmla="*/ 2265982 w 2265982"/>
              <a:gd name="connsiteY4" fmla="*/ 2263334 h 2263334"/>
              <a:gd name="connsiteX5" fmla="*/ 0 w 2265982"/>
              <a:gd name="connsiteY5" fmla="*/ 2263334 h 2263334"/>
              <a:gd name="connsiteX6" fmla="*/ 0 w 2265982"/>
              <a:gd name="connsiteY6" fmla="*/ 2239963 h 2263334"/>
              <a:gd name="connsiteX7" fmla="*/ 0 w 2265982"/>
              <a:gd name="connsiteY7" fmla="*/ 1601 h 226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5982" h="2263334">
                <a:moveTo>
                  <a:pt x="0" y="0"/>
                </a:moveTo>
                <a:lnTo>
                  <a:pt x="2265363" y="0"/>
                </a:lnTo>
                <a:lnTo>
                  <a:pt x="2265363" y="1601"/>
                </a:lnTo>
                <a:lnTo>
                  <a:pt x="2265982" y="1601"/>
                </a:lnTo>
                <a:lnTo>
                  <a:pt x="2265982" y="2263334"/>
                </a:lnTo>
                <a:lnTo>
                  <a:pt x="0" y="2263334"/>
                </a:lnTo>
                <a:lnTo>
                  <a:pt x="0" y="2239963"/>
                </a:lnTo>
                <a:lnTo>
                  <a:pt x="0" y="1601"/>
                </a:lnTo>
                <a:close/>
              </a:path>
            </a:pathLst>
          </a:custGeom>
          <a:blipFill>
            <a:blip r:embed="rId5" cstate="screen">
              <a:extLst>
                <a:ext uri="{28A0092B-C50C-407E-A947-70E740481C1C}">
                  <a14:useLocalDpi xmlns:a14="http://schemas.microsoft.com/office/drawing/2010/main"/>
                </a:ext>
              </a:extLst>
            </a:blip>
            <a:srcRect/>
            <a:stretch>
              <a:fillRect/>
            </a:stretch>
          </a:blipFill>
        </p:spPr>
      </p:pic>
      <p:pic>
        <p:nvPicPr>
          <p:cNvPr id="6" name="Picture 5" descr="Innomatics Technology Hub in JNTU, Kukatpally, Hyderabad">
            <a:extLst>
              <a:ext uri="{FF2B5EF4-FFF2-40B4-BE49-F238E27FC236}">
                <a16:creationId xmlns:a16="http://schemas.microsoft.com/office/drawing/2014/main" id="{DC06218C-3D89-A07D-77FF-6CFB883BAFCE}"/>
              </a:ext>
            </a:extLst>
          </p:cNvPr>
          <p:cNvPicPr>
            <a:picLocks noChangeAspect="1"/>
          </p:cNvPicPr>
          <p:nvPr/>
        </p:nvPicPr>
        <p:blipFill>
          <a:blip r:embed="rId6"/>
          <a:stretch>
            <a:fillRect/>
          </a:stretch>
        </p:blipFill>
        <p:spPr>
          <a:xfrm>
            <a:off x="7562489" y="5735397"/>
            <a:ext cx="4471360" cy="1123771"/>
          </a:xfrm>
          <a:prstGeom prst="rect">
            <a:avLst/>
          </a:prstGeom>
        </p:spPr>
      </p:pic>
    </p:spTree>
    <p:extLst>
      <p:ext uri="{BB962C8B-B14F-4D97-AF65-F5344CB8AC3E}">
        <p14:creationId xmlns:p14="http://schemas.microsoft.com/office/powerpoint/2010/main" val="4237251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5AC0-20EC-F46B-3689-4C8198DDF136}"/>
              </a:ext>
            </a:extLst>
          </p:cNvPr>
          <p:cNvSpPr>
            <a:spLocks noGrp="1"/>
          </p:cNvSpPr>
          <p:nvPr>
            <p:ph type="title"/>
          </p:nvPr>
        </p:nvSpPr>
        <p:spPr>
          <a:xfrm>
            <a:off x="1083938" y="337088"/>
            <a:ext cx="10018713" cy="1752599"/>
          </a:xfrm>
        </p:spPr>
        <p:txBody>
          <a:bodyPr/>
          <a:lstStyle/>
          <a:p>
            <a:br>
              <a:rPr lang="en-US" sz="2400"/>
            </a:br>
            <a:r>
              <a:rPr lang="en-US" sz="2800">
                <a:latin typeface="Arial"/>
                <a:cs typeface="Arial"/>
              </a:rPr>
              <a:t>17</a:t>
            </a:r>
            <a:r>
              <a:rPr lang="en-US" sz="2800">
                <a:latin typeface="Corbel"/>
                <a:cs typeface="Arial"/>
              </a:rPr>
              <a:t>.</a:t>
            </a:r>
            <a:r>
              <a:rPr lang="en-US" sz="2800">
                <a:latin typeface="Arial"/>
                <a:cs typeface="Arial"/>
              </a:rPr>
              <a:t>How do leave days correlate with payroll amounts?</a:t>
            </a:r>
            <a:endParaRPr lang="en-US" sz="2800"/>
          </a:p>
        </p:txBody>
      </p:sp>
      <p:pic>
        <p:nvPicPr>
          <p:cNvPr id="4" name="Content Placeholder 3" descr="A close up of words&#10;&#10;AI-generated content may be incorrect.">
            <a:extLst>
              <a:ext uri="{FF2B5EF4-FFF2-40B4-BE49-F238E27FC236}">
                <a16:creationId xmlns:a16="http://schemas.microsoft.com/office/drawing/2014/main" id="{E12132D4-ECF7-4776-3120-840562450242}"/>
              </a:ext>
            </a:extLst>
          </p:cNvPr>
          <p:cNvPicPr>
            <a:picLocks noGrp="1" noChangeAspect="1"/>
          </p:cNvPicPr>
          <p:nvPr>
            <p:ph idx="1"/>
          </p:nvPr>
        </p:nvPicPr>
        <p:blipFill>
          <a:blip r:embed="rId2"/>
          <a:stretch>
            <a:fillRect/>
          </a:stretch>
        </p:blipFill>
        <p:spPr>
          <a:xfrm>
            <a:off x="1525097" y="2279029"/>
            <a:ext cx="9584629" cy="1507780"/>
          </a:xfrm>
          <a:prstGeom prst="rect">
            <a:avLst/>
          </a:prstGeom>
        </p:spPr>
      </p:pic>
      <p:pic>
        <p:nvPicPr>
          <p:cNvPr id="5" name="Picture 4" descr="A close up of a text&#10;&#10;AI-generated content may be incorrect.">
            <a:extLst>
              <a:ext uri="{FF2B5EF4-FFF2-40B4-BE49-F238E27FC236}">
                <a16:creationId xmlns:a16="http://schemas.microsoft.com/office/drawing/2014/main" id="{6BFF50C2-F292-D400-A840-B117E1B7A3D2}"/>
              </a:ext>
            </a:extLst>
          </p:cNvPr>
          <p:cNvPicPr>
            <a:picLocks noChangeAspect="1"/>
          </p:cNvPicPr>
          <p:nvPr/>
        </p:nvPicPr>
        <p:blipFill>
          <a:blip r:embed="rId3"/>
          <a:stretch>
            <a:fillRect/>
          </a:stretch>
        </p:blipFill>
        <p:spPr>
          <a:xfrm>
            <a:off x="4977093" y="4550149"/>
            <a:ext cx="6567083" cy="888892"/>
          </a:xfrm>
          <a:prstGeom prst="rect">
            <a:avLst/>
          </a:prstGeom>
        </p:spPr>
      </p:pic>
      <p:pic>
        <p:nvPicPr>
          <p:cNvPr id="6" name="Picture 5" descr="Innomatics Technology Hub in JNTU, Kukatpally, Hyderabad">
            <a:extLst>
              <a:ext uri="{FF2B5EF4-FFF2-40B4-BE49-F238E27FC236}">
                <a16:creationId xmlns:a16="http://schemas.microsoft.com/office/drawing/2014/main" id="{DB243BCD-D53B-B05B-5C61-779A157C5FFE}"/>
              </a:ext>
            </a:extLst>
          </p:cNvPr>
          <p:cNvPicPr>
            <a:picLocks noChangeAspect="1"/>
          </p:cNvPicPr>
          <p:nvPr/>
        </p:nvPicPr>
        <p:blipFill>
          <a:blip r:embed="rId4"/>
          <a:stretch>
            <a:fillRect/>
          </a:stretch>
        </p:blipFill>
        <p:spPr>
          <a:xfrm>
            <a:off x="7691885" y="5764152"/>
            <a:ext cx="4341964" cy="1095016"/>
          </a:xfrm>
          <a:prstGeom prst="rect">
            <a:avLst/>
          </a:prstGeom>
        </p:spPr>
      </p:pic>
    </p:spTree>
    <p:extLst>
      <p:ext uri="{BB962C8B-B14F-4D97-AF65-F5344CB8AC3E}">
        <p14:creationId xmlns:p14="http://schemas.microsoft.com/office/powerpoint/2010/main" val="1505993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A2F2-D6D6-D6D5-2D5F-E66AC5DF9D6B}"/>
              </a:ext>
            </a:extLst>
          </p:cNvPr>
          <p:cNvSpPr>
            <a:spLocks noGrp="1"/>
          </p:cNvSpPr>
          <p:nvPr>
            <p:ph type="title"/>
          </p:nvPr>
        </p:nvSpPr>
        <p:spPr>
          <a:xfrm>
            <a:off x="709396" y="1292"/>
            <a:ext cx="10018713" cy="1752599"/>
          </a:xfrm>
        </p:spPr>
        <p:txBody>
          <a:bodyPr>
            <a:normAutofit/>
          </a:bodyPr>
          <a:lstStyle/>
          <a:p>
            <a:r>
              <a:rPr lang="en-US" sz="2400">
                <a:latin typeface="Arial"/>
                <a:cs typeface="Arial"/>
              </a:rPr>
              <a:t>18.</a:t>
            </a:r>
            <a:r>
              <a:rPr lang="en-US" sz="2800">
                <a:latin typeface="Arial"/>
                <a:cs typeface="Arial"/>
              </a:rPr>
              <a:t>W</a:t>
            </a:r>
            <a:r>
              <a:rPr lang="en-US" sz="2400">
                <a:latin typeface="Arial"/>
                <a:cs typeface="Arial"/>
              </a:rPr>
              <a:t>hat is the total monthly payroll processed?</a:t>
            </a:r>
            <a:endParaRPr lang="en-US" sz="2400"/>
          </a:p>
        </p:txBody>
      </p:sp>
      <p:pic>
        <p:nvPicPr>
          <p:cNvPr id="4" name="Content Placeholder 3" descr="A screenshot of a computer&#10;&#10;AI-generated content may be incorrect.">
            <a:extLst>
              <a:ext uri="{FF2B5EF4-FFF2-40B4-BE49-F238E27FC236}">
                <a16:creationId xmlns:a16="http://schemas.microsoft.com/office/drawing/2014/main" id="{2C288D70-C2F2-9C6D-5891-B56A7B1DFF36}"/>
              </a:ext>
            </a:extLst>
          </p:cNvPr>
          <p:cNvPicPr>
            <a:picLocks noGrp="1" noChangeAspect="1"/>
          </p:cNvPicPr>
          <p:nvPr>
            <p:ph idx="1"/>
          </p:nvPr>
        </p:nvPicPr>
        <p:blipFill>
          <a:blip r:embed="rId2"/>
          <a:stretch>
            <a:fillRect/>
          </a:stretch>
        </p:blipFill>
        <p:spPr>
          <a:xfrm>
            <a:off x="1630347" y="2052717"/>
            <a:ext cx="6936944" cy="1976356"/>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A5DEF5B8-F9EF-DD73-F4F8-7B9B25286F9B}"/>
              </a:ext>
            </a:extLst>
          </p:cNvPr>
          <p:cNvPicPr>
            <a:picLocks noChangeAspect="1"/>
          </p:cNvPicPr>
          <p:nvPr/>
        </p:nvPicPr>
        <p:blipFill>
          <a:blip r:embed="rId3"/>
          <a:stretch>
            <a:fillRect/>
          </a:stretch>
        </p:blipFill>
        <p:spPr>
          <a:xfrm>
            <a:off x="8871730" y="2051427"/>
            <a:ext cx="3037183" cy="3116773"/>
          </a:xfrm>
          <a:prstGeom prst="rect">
            <a:avLst/>
          </a:prstGeom>
        </p:spPr>
      </p:pic>
      <p:pic>
        <p:nvPicPr>
          <p:cNvPr id="6" name="Picture 5" descr="Innomatics Technology Hub in JNTU, Kukatpally, Hyderabad">
            <a:extLst>
              <a:ext uri="{FF2B5EF4-FFF2-40B4-BE49-F238E27FC236}">
                <a16:creationId xmlns:a16="http://schemas.microsoft.com/office/drawing/2014/main" id="{7DC915FC-82E7-6C4E-BC0F-05E729CEC270}"/>
              </a:ext>
            </a:extLst>
          </p:cNvPr>
          <p:cNvPicPr>
            <a:picLocks noChangeAspect="1"/>
          </p:cNvPicPr>
          <p:nvPr/>
        </p:nvPicPr>
        <p:blipFill>
          <a:blip r:embed="rId4"/>
          <a:stretch>
            <a:fillRect/>
          </a:stretch>
        </p:blipFill>
        <p:spPr>
          <a:xfrm>
            <a:off x="7030527" y="5591623"/>
            <a:ext cx="5003322" cy="1267545"/>
          </a:xfrm>
          <a:prstGeom prst="rect">
            <a:avLst/>
          </a:prstGeom>
        </p:spPr>
      </p:pic>
    </p:spTree>
    <p:extLst>
      <p:ext uri="{BB962C8B-B14F-4D97-AF65-F5344CB8AC3E}">
        <p14:creationId xmlns:p14="http://schemas.microsoft.com/office/powerpoint/2010/main" val="1702971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0A92-B90E-4022-A235-0ECA47D02E61}"/>
              </a:ext>
            </a:extLst>
          </p:cNvPr>
          <p:cNvSpPr>
            <a:spLocks noGrp="1"/>
          </p:cNvSpPr>
          <p:nvPr>
            <p:ph type="title"/>
          </p:nvPr>
        </p:nvSpPr>
        <p:spPr>
          <a:xfrm>
            <a:off x="871990" y="182336"/>
            <a:ext cx="10018713" cy="1752599"/>
          </a:xfrm>
        </p:spPr>
        <p:txBody>
          <a:bodyPr>
            <a:normAutofit/>
          </a:bodyPr>
          <a:lstStyle/>
          <a:p>
            <a:r>
              <a:rPr lang="en-US" sz="2800">
                <a:latin typeface="Arial"/>
                <a:cs typeface="Arial"/>
              </a:rPr>
              <a:t>19.What is the average bonus given per department?</a:t>
            </a:r>
            <a:endParaRPr lang="en-US" sz="2800"/>
          </a:p>
        </p:txBody>
      </p:sp>
      <p:pic>
        <p:nvPicPr>
          <p:cNvPr id="4" name="Content Placeholder 3" descr="A screenshot of a computer code">
            <a:extLst>
              <a:ext uri="{FF2B5EF4-FFF2-40B4-BE49-F238E27FC236}">
                <a16:creationId xmlns:a16="http://schemas.microsoft.com/office/drawing/2014/main" id="{B5F57B45-59EC-3530-5AAA-266DAC3BEA6A}"/>
              </a:ext>
            </a:extLst>
          </p:cNvPr>
          <p:cNvPicPr>
            <a:picLocks noGrp="1" noChangeAspect="1"/>
          </p:cNvPicPr>
          <p:nvPr>
            <p:ph idx="1"/>
          </p:nvPr>
        </p:nvPicPr>
        <p:blipFill>
          <a:blip r:embed="rId2"/>
          <a:stretch>
            <a:fillRect/>
          </a:stretch>
        </p:blipFill>
        <p:spPr>
          <a:xfrm>
            <a:off x="1484162" y="2177511"/>
            <a:ext cx="5873211" cy="25146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3BE3CE4C-9EE1-FD3A-6B10-5BE1E178F641}"/>
              </a:ext>
            </a:extLst>
          </p:cNvPr>
          <p:cNvPicPr>
            <a:picLocks noChangeAspect="1"/>
          </p:cNvPicPr>
          <p:nvPr/>
        </p:nvPicPr>
        <p:blipFill>
          <a:blip r:embed="rId3"/>
          <a:stretch>
            <a:fillRect/>
          </a:stretch>
        </p:blipFill>
        <p:spPr>
          <a:xfrm>
            <a:off x="7952696" y="2173743"/>
            <a:ext cx="3158217" cy="1095374"/>
          </a:xfrm>
          <a:prstGeom prst="rect">
            <a:avLst/>
          </a:prstGeom>
        </p:spPr>
      </p:pic>
      <p:pic>
        <p:nvPicPr>
          <p:cNvPr id="6" name="Picture 5" descr="Group of people collaborating on a project.">
            <a:extLst>
              <a:ext uri="{FF2B5EF4-FFF2-40B4-BE49-F238E27FC236}">
                <a16:creationId xmlns:a16="http://schemas.microsoft.com/office/drawing/2014/main" id="{0798C86E-CAB4-F4C6-49A0-C3F7ABC388F0}"/>
              </a:ext>
            </a:extLst>
          </p:cNvPr>
          <p:cNvPicPr>
            <a:picLocks noChangeAspect="1"/>
          </p:cNvPicPr>
          <p:nvPr/>
        </p:nvPicPr>
        <p:blipFill>
          <a:blip r:embed="rId4"/>
          <a:stretch>
            <a:fillRect/>
          </a:stretch>
        </p:blipFill>
        <p:spPr>
          <a:xfrm>
            <a:off x="8106917" y="3270875"/>
            <a:ext cx="2861582" cy="2539092"/>
          </a:xfrm>
          <a:prstGeom prst="rect">
            <a:avLst/>
          </a:prstGeom>
        </p:spPr>
      </p:pic>
      <p:pic>
        <p:nvPicPr>
          <p:cNvPr id="7" name="Picture 6" descr="Innomatics Technology Hub in JNTU, Kukatpally, Hyderabad">
            <a:extLst>
              <a:ext uri="{FF2B5EF4-FFF2-40B4-BE49-F238E27FC236}">
                <a16:creationId xmlns:a16="http://schemas.microsoft.com/office/drawing/2014/main" id="{81466353-5326-144D-D655-4949A86EEEB2}"/>
              </a:ext>
            </a:extLst>
          </p:cNvPr>
          <p:cNvPicPr>
            <a:picLocks noChangeAspect="1"/>
          </p:cNvPicPr>
          <p:nvPr/>
        </p:nvPicPr>
        <p:blipFill>
          <a:blip r:embed="rId5"/>
          <a:stretch>
            <a:fillRect/>
          </a:stretch>
        </p:blipFill>
        <p:spPr>
          <a:xfrm>
            <a:off x="7361206" y="5749774"/>
            <a:ext cx="4672643" cy="1109394"/>
          </a:xfrm>
          <a:prstGeom prst="rect">
            <a:avLst/>
          </a:prstGeom>
        </p:spPr>
      </p:pic>
    </p:spTree>
    <p:extLst>
      <p:ext uri="{BB962C8B-B14F-4D97-AF65-F5344CB8AC3E}">
        <p14:creationId xmlns:p14="http://schemas.microsoft.com/office/powerpoint/2010/main" val="372578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782A-0314-F598-A3AC-C20E593B8740}"/>
              </a:ext>
            </a:extLst>
          </p:cNvPr>
          <p:cNvSpPr>
            <a:spLocks noGrp="1"/>
          </p:cNvSpPr>
          <p:nvPr>
            <p:ph type="title"/>
          </p:nvPr>
        </p:nvSpPr>
        <p:spPr/>
        <p:txBody>
          <a:bodyPr>
            <a:normAutofit/>
          </a:bodyPr>
          <a:lstStyle/>
          <a:p>
            <a:r>
              <a:rPr lang="en-US" sz="2400">
                <a:latin typeface="Arial"/>
                <a:cs typeface="Arial"/>
              </a:rPr>
              <a:t>20.Which department receives the highest total bonuses?</a:t>
            </a:r>
            <a:endParaRPr lang="en-US" sz="2400"/>
          </a:p>
        </p:txBody>
      </p:sp>
      <p:pic>
        <p:nvPicPr>
          <p:cNvPr id="4" name="Content Placeholder 3" descr="A black and white text&#10;&#10;AI-generated content may be incorrect.">
            <a:extLst>
              <a:ext uri="{FF2B5EF4-FFF2-40B4-BE49-F238E27FC236}">
                <a16:creationId xmlns:a16="http://schemas.microsoft.com/office/drawing/2014/main" id="{C3F084EF-B755-52AD-5C44-52D4C98596DB}"/>
              </a:ext>
            </a:extLst>
          </p:cNvPr>
          <p:cNvPicPr>
            <a:picLocks noGrp="1" noChangeAspect="1"/>
          </p:cNvPicPr>
          <p:nvPr>
            <p:ph idx="1"/>
          </p:nvPr>
        </p:nvPicPr>
        <p:blipFill>
          <a:blip r:embed="rId2"/>
          <a:stretch>
            <a:fillRect/>
          </a:stretch>
        </p:blipFill>
        <p:spPr>
          <a:xfrm>
            <a:off x="1924387" y="2446563"/>
            <a:ext cx="5192485" cy="1088571"/>
          </a:xfrm>
          <a:prstGeom prst="rect">
            <a:avLst/>
          </a:prstGeom>
        </p:spPr>
      </p:pic>
      <p:pic>
        <p:nvPicPr>
          <p:cNvPr id="5" name="Picture 4" descr="A close-up of a number&#10;&#10;AI-generated content may be incorrect.">
            <a:extLst>
              <a:ext uri="{FF2B5EF4-FFF2-40B4-BE49-F238E27FC236}">
                <a16:creationId xmlns:a16="http://schemas.microsoft.com/office/drawing/2014/main" id="{2236724F-D72A-C17D-65AC-D581DDC2055E}"/>
              </a:ext>
            </a:extLst>
          </p:cNvPr>
          <p:cNvPicPr>
            <a:picLocks noChangeAspect="1"/>
          </p:cNvPicPr>
          <p:nvPr/>
        </p:nvPicPr>
        <p:blipFill>
          <a:blip r:embed="rId3"/>
          <a:stretch>
            <a:fillRect/>
          </a:stretch>
        </p:blipFill>
        <p:spPr>
          <a:xfrm>
            <a:off x="7937046" y="2315936"/>
            <a:ext cx="2944586" cy="1219199"/>
          </a:xfrm>
          <a:prstGeom prst="rect">
            <a:avLst/>
          </a:prstGeom>
        </p:spPr>
      </p:pic>
      <p:pic>
        <p:nvPicPr>
          <p:cNvPr id="6" name="Picture 5" descr="Innomatics Technology Hub in JNTU, Kukatpally, Hyderabad">
            <a:extLst>
              <a:ext uri="{FF2B5EF4-FFF2-40B4-BE49-F238E27FC236}">
                <a16:creationId xmlns:a16="http://schemas.microsoft.com/office/drawing/2014/main" id="{BAAEA1DB-2016-C769-3016-1303638FD104}"/>
              </a:ext>
            </a:extLst>
          </p:cNvPr>
          <p:cNvPicPr>
            <a:picLocks noChangeAspect="1"/>
          </p:cNvPicPr>
          <p:nvPr/>
        </p:nvPicPr>
        <p:blipFill>
          <a:blip r:embed="rId4"/>
          <a:stretch>
            <a:fillRect/>
          </a:stretch>
        </p:blipFill>
        <p:spPr>
          <a:xfrm>
            <a:off x="7433093" y="5649133"/>
            <a:ext cx="4600756" cy="1210035"/>
          </a:xfrm>
          <a:prstGeom prst="rect">
            <a:avLst/>
          </a:prstGeom>
        </p:spPr>
      </p:pic>
    </p:spTree>
    <p:extLst>
      <p:ext uri="{BB962C8B-B14F-4D97-AF65-F5344CB8AC3E}">
        <p14:creationId xmlns:p14="http://schemas.microsoft.com/office/powerpoint/2010/main" val="104246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818C-A10B-87AB-DB5D-42CD4606F648}"/>
              </a:ext>
            </a:extLst>
          </p:cNvPr>
          <p:cNvSpPr>
            <a:spLocks noGrp="1"/>
          </p:cNvSpPr>
          <p:nvPr>
            <p:ph type="title"/>
          </p:nvPr>
        </p:nvSpPr>
        <p:spPr/>
        <p:txBody>
          <a:bodyPr/>
          <a:lstStyle/>
          <a:p>
            <a:r>
              <a:rPr lang="en-US" sz="2400">
                <a:latin typeface="Arial"/>
                <a:cs typeface="Arial"/>
              </a:rPr>
              <a:t>21.What is the average value of </a:t>
            </a:r>
            <a:r>
              <a:rPr lang="en-US" sz="2400" err="1">
                <a:latin typeface="Roboto Mono"/>
                <a:ea typeface="Roboto Mono"/>
              </a:rPr>
              <a:t>total_amount</a:t>
            </a:r>
            <a:r>
              <a:rPr lang="en-US" sz="2400">
                <a:latin typeface="Arial"/>
                <a:cs typeface="Arial"/>
              </a:rPr>
              <a:t> after considering leave deductions?</a:t>
            </a:r>
            <a:br>
              <a:rPr lang="en-US" sz="2400">
                <a:latin typeface="Arial"/>
                <a:cs typeface="Arial"/>
              </a:rPr>
            </a:br>
            <a:br>
              <a:rPr lang="en-US" sz="1200">
                <a:latin typeface="Arial"/>
                <a:cs typeface="Arial"/>
              </a:rPr>
            </a:br>
            <a:endParaRPr lang="en-US" sz="2400">
              <a:latin typeface="Arial"/>
              <a:cs typeface="Arial"/>
            </a:endParaRPr>
          </a:p>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91D12744-DA6E-82E2-9CA1-8BEE955B090E}"/>
              </a:ext>
            </a:extLst>
          </p:cNvPr>
          <p:cNvPicPr>
            <a:picLocks noGrp="1" noChangeAspect="1"/>
          </p:cNvPicPr>
          <p:nvPr>
            <p:ph idx="1"/>
          </p:nvPr>
        </p:nvPicPr>
        <p:blipFill>
          <a:blip r:embed="rId2"/>
          <a:stretch>
            <a:fillRect/>
          </a:stretch>
        </p:blipFill>
        <p:spPr>
          <a:xfrm>
            <a:off x="1446777" y="1560739"/>
            <a:ext cx="5644242" cy="1839685"/>
          </a:xfrm>
          <a:prstGeom prst="rect">
            <a:avLst/>
          </a:prstGeom>
        </p:spPr>
      </p:pic>
      <p:pic>
        <p:nvPicPr>
          <p:cNvPr id="5" name="Picture 4" descr="A screenshot of a table&#10;&#10;AI-generated content may be incorrect.">
            <a:extLst>
              <a:ext uri="{FF2B5EF4-FFF2-40B4-BE49-F238E27FC236}">
                <a16:creationId xmlns:a16="http://schemas.microsoft.com/office/drawing/2014/main" id="{D2793EAE-61FE-4FAA-E74F-4E6B8A4DBB0D}"/>
              </a:ext>
            </a:extLst>
          </p:cNvPr>
          <p:cNvPicPr>
            <a:picLocks noChangeAspect="1"/>
          </p:cNvPicPr>
          <p:nvPr/>
        </p:nvPicPr>
        <p:blipFill>
          <a:blip r:embed="rId3"/>
          <a:stretch>
            <a:fillRect/>
          </a:stretch>
        </p:blipFill>
        <p:spPr>
          <a:xfrm>
            <a:off x="7549243" y="1553936"/>
            <a:ext cx="2604407" cy="4212771"/>
          </a:xfrm>
          <a:prstGeom prst="rect">
            <a:avLst/>
          </a:prstGeom>
        </p:spPr>
      </p:pic>
      <p:pic>
        <p:nvPicPr>
          <p:cNvPr id="7" name="Picture 6" descr="Innomatics Technology Hub in JNTU, Kukatpally, Hyderabad">
            <a:extLst>
              <a:ext uri="{FF2B5EF4-FFF2-40B4-BE49-F238E27FC236}">
                <a16:creationId xmlns:a16="http://schemas.microsoft.com/office/drawing/2014/main" id="{A132E4D5-CC9A-8710-6E15-A0C36C3D65C0}"/>
              </a:ext>
            </a:extLst>
          </p:cNvPr>
          <p:cNvPicPr>
            <a:picLocks noChangeAspect="1"/>
          </p:cNvPicPr>
          <p:nvPr/>
        </p:nvPicPr>
        <p:blipFill>
          <a:blip r:embed="rId4"/>
          <a:stretch>
            <a:fillRect/>
          </a:stretch>
        </p:blipFill>
        <p:spPr>
          <a:xfrm>
            <a:off x="7548112" y="5764152"/>
            <a:ext cx="4485737" cy="1095016"/>
          </a:xfrm>
          <a:prstGeom prst="rect">
            <a:avLst/>
          </a:prstGeom>
        </p:spPr>
      </p:pic>
    </p:spTree>
    <p:extLst>
      <p:ext uri="{BB962C8B-B14F-4D97-AF65-F5344CB8AC3E}">
        <p14:creationId xmlns:p14="http://schemas.microsoft.com/office/powerpoint/2010/main" val="371051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574C-35E5-B9EB-E937-431254BE57A3}"/>
              </a:ext>
            </a:extLst>
          </p:cNvPr>
          <p:cNvSpPr>
            <a:spLocks noGrp="1"/>
          </p:cNvSpPr>
          <p:nvPr>
            <p:ph type="title"/>
          </p:nvPr>
        </p:nvSpPr>
        <p:spPr/>
        <p:txBody>
          <a:bodyPr>
            <a:normAutofit/>
          </a:bodyPr>
          <a:lstStyle/>
          <a:p>
            <a:r>
              <a:rPr lang="en-US" sz="2400">
                <a:latin typeface="Arial"/>
                <a:cs typeface="Arial"/>
              </a:rPr>
              <a:t>22.Which year had the highest number of employee promotions?</a:t>
            </a:r>
            <a:endParaRPr lang="en-US" sz="2400"/>
          </a:p>
        </p:txBody>
      </p:sp>
      <p:pic>
        <p:nvPicPr>
          <p:cNvPr id="4" name="Content Placeholder 3" descr="A screen shot of a computer&#10;&#10;AI-generated content may be incorrect.">
            <a:extLst>
              <a:ext uri="{FF2B5EF4-FFF2-40B4-BE49-F238E27FC236}">
                <a16:creationId xmlns:a16="http://schemas.microsoft.com/office/drawing/2014/main" id="{92D269BB-C939-0B56-9F63-0780C39FE194}"/>
              </a:ext>
            </a:extLst>
          </p:cNvPr>
          <p:cNvPicPr>
            <a:picLocks noGrp="1" noChangeAspect="1"/>
          </p:cNvPicPr>
          <p:nvPr>
            <p:ph idx="1"/>
          </p:nvPr>
        </p:nvPicPr>
        <p:blipFill>
          <a:blip r:embed="rId2"/>
          <a:stretch>
            <a:fillRect/>
          </a:stretch>
        </p:blipFill>
        <p:spPr>
          <a:xfrm>
            <a:off x="1431808" y="2122034"/>
            <a:ext cx="9334500" cy="1968953"/>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ACFF254B-FD60-DCCC-84E9-A3D6508ABE47}"/>
              </a:ext>
            </a:extLst>
          </p:cNvPr>
          <p:cNvPicPr>
            <a:picLocks noChangeAspect="1"/>
          </p:cNvPicPr>
          <p:nvPr/>
        </p:nvPicPr>
        <p:blipFill>
          <a:blip r:embed="rId3"/>
          <a:stretch>
            <a:fillRect/>
          </a:stretch>
        </p:blipFill>
        <p:spPr>
          <a:xfrm>
            <a:off x="7013801" y="4467225"/>
            <a:ext cx="3961040" cy="862693"/>
          </a:xfrm>
          <a:prstGeom prst="rect">
            <a:avLst/>
          </a:prstGeom>
        </p:spPr>
      </p:pic>
      <p:pic>
        <p:nvPicPr>
          <p:cNvPr id="6" name="Picture 5" descr="Innomatics Technology Hub in JNTU, Kukatpally, Hyderabad">
            <a:extLst>
              <a:ext uri="{FF2B5EF4-FFF2-40B4-BE49-F238E27FC236}">
                <a16:creationId xmlns:a16="http://schemas.microsoft.com/office/drawing/2014/main" id="{9C449D7D-B76D-0691-AAF4-024222864485}"/>
              </a:ext>
            </a:extLst>
          </p:cNvPr>
          <p:cNvPicPr>
            <a:picLocks noChangeAspect="1"/>
          </p:cNvPicPr>
          <p:nvPr/>
        </p:nvPicPr>
        <p:blipFill>
          <a:blip r:embed="rId4"/>
          <a:stretch>
            <a:fillRect/>
          </a:stretch>
        </p:blipFill>
        <p:spPr>
          <a:xfrm>
            <a:off x="7533734" y="5721019"/>
            <a:ext cx="4500115" cy="1138149"/>
          </a:xfrm>
          <a:prstGeom prst="rect">
            <a:avLst/>
          </a:prstGeom>
        </p:spPr>
      </p:pic>
    </p:spTree>
    <p:extLst>
      <p:ext uri="{BB962C8B-B14F-4D97-AF65-F5344CB8AC3E}">
        <p14:creationId xmlns:p14="http://schemas.microsoft.com/office/powerpoint/2010/main" val="374124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F050-F26A-5A83-6796-67BB3FC2DDA1}"/>
              </a:ext>
            </a:extLst>
          </p:cNvPr>
          <p:cNvSpPr>
            <a:spLocks noGrp="1"/>
          </p:cNvSpPr>
          <p:nvPr>
            <p:ph type="title"/>
          </p:nvPr>
        </p:nvSpPr>
        <p:spPr>
          <a:xfrm>
            <a:off x="1484311" y="-4313"/>
            <a:ext cx="10018713" cy="386750"/>
          </a:xfrm>
        </p:spPr>
        <p:txBody>
          <a:bodyPr>
            <a:normAutofit fontScale="90000"/>
          </a:bodyPr>
          <a:lstStyle/>
          <a:p>
            <a:r>
              <a:rPr lang="en-US"/>
              <a:t>                                                     </a:t>
            </a:r>
          </a:p>
        </p:txBody>
      </p:sp>
      <p:sp>
        <p:nvSpPr>
          <p:cNvPr id="3" name="Content Placeholder 2">
            <a:extLst>
              <a:ext uri="{FF2B5EF4-FFF2-40B4-BE49-F238E27FC236}">
                <a16:creationId xmlns:a16="http://schemas.microsoft.com/office/drawing/2014/main" id="{A0500098-1C08-0209-339A-65D8F54CE77D}"/>
              </a:ext>
            </a:extLst>
          </p:cNvPr>
          <p:cNvSpPr>
            <a:spLocks noGrp="1"/>
          </p:cNvSpPr>
          <p:nvPr>
            <p:ph idx="1"/>
          </p:nvPr>
        </p:nvSpPr>
        <p:spPr>
          <a:xfrm>
            <a:off x="1484310" y="381000"/>
            <a:ext cx="10018713" cy="5410200"/>
          </a:xfrm>
        </p:spPr>
        <p:txBody>
          <a:bodyPr>
            <a:normAutofit/>
          </a:bodyPr>
          <a:lstStyle/>
          <a:p>
            <a:r>
              <a:rPr lang="en-US">
                <a:ea typeface="+mn-lt"/>
                <a:cs typeface="+mn-lt"/>
              </a:rPr>
              <a:t>The database consists of </a:t>
            </a:r>
            <a:r>
              <a:rPr lang="en-US" b="1">
                <a:ea typeface="+mn-lt"/>
                <a:cs typeface="+mn-lt"/>
              </a:rPr>
              <a:t>six interrelated tables</a:t>
            </a:r>
            <a:r>
              <a:rPr lang="en-US">
                <a:ea typeface="+mn-lt"/>
                <a:cs typeface="+mn-lt"/>
              </a:rPr>
              <a:t>:</a:t>
            </a:r>
            <a:endParaRPr lang="en-US"/>
          </a:p>
          <a:p>
            <a:pPr>
              <a:buClr>
                <a:srgbClr val="1287C3"/>
              </a:buClr>
            </a:pPr>
            <a:r>
              <a:rPr lang="en-US" b="1" err="1">
                <a:ea typeface="+mn-lt"/>
                <a:cs typeface="+mn-lt"/>
              </a:rPr>
              <a:t>JobDepartment</a:t>
            </a:r>
            <a:r>
              <a:rPr lang="en-US">
                <a:ea typeface="+mn-lt"/>
                <a:cs typeface="+mn-lt"/>
              </a:rPr>
              <a:t> – Stores job roles, department details, and salary ranges.</a:t>
            </a:r>
            <a:endParaRPr lang="en-US"/>
          </a:p>
          <a:p>
            <a:pPr>
              <a:buClr>
                <a:srgbClr val="1287C3"/>
              </a:buClr>
            </a:pPr>
            <a:r>
              <a:rPr lang="en-US" b="1" err="1">
                <a:ea typeface="+mn-lt"/>
                <a:cs typeface="+mn-lt"/>
              </a:rPr>
              <a:t>SalaryBonus</a:t>
            </a:r>
            <a:r>
              <a:rPr lang="en-US">
                <a:ea typeface="+mn-lt"/>
                <a:cs typeface="+mn-lt"/>
              </a:rPr>
              <a:t> – Manages salary, annual pay, and bonuses linked to job roles.</a:t>
            </a:r>
            <a:endParaRPr lang="en-US"/>
          </a:p>
          <a:p>
            <a:pPr>
              <a:buClr>
                <a:srgbClr val="1287C3"/>
              </a:buClr>
            </a:pPr>
            <a:r>
              <a:rPr lang="en-US" b="1">
                <a:ea typeface="+mn-lt"/>
                <a:cs typeface="+mn-lt"/>
              </a:rPr>
              <a:t>Employee</a:t>
            </a:r>
            <a:r>
              <a:rPr lang="en-US">
                <a:ea typeface="+mn-lt"/>
                <a:cs typeface="+mn-lt"/>
              </a:rPr>
              <a:t> – Maintains employee details, including demographics, contact information, and job assignments.</a:t>
            </a:r>
            <a:endParaRPr lang="en-US"/>
          </a:p>
          <a:p>
            <a:pPr>
              <a:buClr>
                <a:srgbClr val="1287C3"/>
              </a:buClr>
            </a:pPr>
            <a:r>
              <a:rPr lang="en-US" b="1">
                <a:ea typeface="+mn-lt"/>
                <a:cs typeface="+mn-lt"/>
              </a:rPr>
              <a:t>Qualification</a:t>
            </a:r>
            <a:r>
              <a:rPr lang="en-US">
                <a:ea typeface="+mn-lt"/>
                <a:cs typeface="+mn-lt"/>
              </a:rPr>
              <a:t> – Tracks employee qualifications, skills, and requirements for specific roles.</a:t>
            </a:r>
            <a:endParaRPr lang="en-US"/>
          </a:p>
          <a:p>
            <a:pPr>
              <a:buClr>
                <a:srgbClr val="1287C3"/>
              </a:buClr>
            </a:pPr>
            <a:r>
              <a:rPr lang="en-US" b="1">
                <a:ea typeface="+mn-lt"/>
                <a:cs typeface="+mn-lt"/>
              </a:rPr>
              <a:t>Leaves</a:t>
            </a:r>
            <a:r>
              <a:rPr lang="en-US">
                <a:ea typeface="+mn-lt"/>
                <a:cs typeface="+mn-lt"/>
              </a:rPr>
              <a:t> – Records employee leave history with reasons and dates.</a:t>
            </a:r>
            <a:endParaRPr lang="en-US"/>
          </a:p>
          <a:p>
            <a:pPr>
              <a:buClr>
                <a:srgbClr val="1287C3"/>
              </a:buClr>
            </a:pPr>
            <a:r>
              <a:rPr lang="en-US" b="1">
                <a:ea typeface="+mn-lt"/>
                <a:cs typeface="+mn-lt"/>
              </a:rPr>
              <a:t>Payroll</a:t>
            </a:r>
            <a:r>
              <a:rPr lang="en-US">
                <a:ea typeface="+mn-lt"/>
                <a:cs typeface="+mn-lt"/>
              </a:rPr>
              <a:t> – Integrates employee, job, salary, and leave data to calculate net payments.</a:t>
            </a:r>
            <a:endParaRPr lang="en-US"/>
          </a:p>
          <a:p>
            <a:pPr>
              <a:buClr>
                <a:srgbClr val="1287C3"/>
              </a:buClr>
            </a:pPr>
            <a:endParaRPr lang="en-US"/>
          </a:p>
        </p:txBody>
      </p:sp>
      <p:pic>
        <p:nvPicPr>
          <p:cNvPr id="4" name="Picture 3" descr="Innomatics Technology Hub in JNTU, Kukatpally, Hyderabad">
            <a:extLst>
              <a:ext uri="{FF2B5EF4-FFF2-40B4-BE49-F238E27FC236}">
                <a16:creationId xmlns:a16="http://schemas.microsoft.com/office/drawing/2014/main" id="{C45E690F-2AC2-9952-478F-CF956ED6F2B4}"/>
              </a:ext>
            </a:extLst>
          </p:cNvPr>
          <p:cNvPicPr>
            <a:picLocks noChangeAspect="1"/>
          </p:cNvPicPr>
          <p:nvPr/>
        </p:nvPicPr>
        <p:blipFill>
          <a:blip r:embed="rId2"/>
          <a:stretch>
            <a:fillRect/>
          </a:stretch>
        </p:blipFill>
        <p:spPr>
          <a:xfrm>
            <a:off x="8850702" y="5801707"/>
            <a:ext cx="3347049" cy="1063039"/>
          </a:xfrm>
          <a:prstGeom prst="rect">
            <a:avLst/>
          </a:prstGeom>
        </p:spPr>
      </p:pic>
    </p:spTree>
    <p:extLst>
      <p:ext uri="{BB962C8B-B14F-4D97-AF65-F5344CB8AC3E}">
        <p14:creationId xmlns:p14="http://schemas.microsoft.com/office/powerpoint/2010/main" val="2221894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EF1D-5CD1-18DC-1E7C-9AEB4A51444C}"/>
              </a:ext>
            </a:extLst>
          </p:cNvPr>
          <p:cNvSpPr>
            <a:spLocks noGrp="1"/>
          </p:cNvSpPr>
          <p:nvPr>
            <p:ph type="title"/>
          </p:nvPr>
        </p:nvSpPr>
        <p:spPr>
          <a:xfrm>
            <a:off x="1484311" y="139460"/>
            <a:ext cx="10018713" cy="1752599"/>
          </a:xfrm>
        </p:spPr>
        <p:txBody>
          <a:bodyPr/>
          <a:lstStyle/>
          <a:p>
            <a:r>
              <a:rPr lang="en-US" b="1" dirty="0"/>
              <a:t>CONCLUSION</a:t>
            </a:r>
          </a:p>
        </p:txBody>
      </p:sp>
      <p:sp>
        <p:nvSpPr>
          <p:cNvPr id="3" name="Content Placeholder 2">
            <a:extLst>
              <a:ext uri="{FF2B5EF4-FFF2-40B4-BE49-F238E27FC236}">
                <a16:creationId xmlns:a16="http://schemas.microsoft.com/office/drawing/2014/main" id="{6A1DA8E9-8A4C-7E56-084F-E8185786980C}"/>
              </a:ext>
            </a:extLst>
          </p:cNvPr>
          <p:cNvSpPr>
            <a:spLocks noGrp="1"/>
          </p:cNvSpPr>
          <p:nvPr>
            <p:ph idx="1"/>
          </p:nvPr>
        </p:nvSpPr>
        <p:spPr>
          <a:xfrm>
            <a:off x="1484310" y="2091905"/>
            <a:ext cx="10018713" cy="3699295"/>
          </a:xfrm>
        </p:spPr>
        <p:txBody>
          <a:bodyPr/>
          <a:lstStyle/>
          <a:p>
            <a:r>
              <a:rPr lang="en-US">
                <a:ea typeface="+mn-lt"/>
                <a:cs typeface="+mn-lt"/>
              </a:rPr>
              <a:t>The Employee Management System Database (EMSDB) is a centralized platform for managing employee details, payroll, leaves, and qualifications efficiently. It ensures data consistency and provides meaningful insights for HR and management decision-making. The system streamlines employee-related processes, improving accuracy and productivity. Future enhancements include automation, web application development, and cloud integration for scalability.</a:t>
            </a:r>
            <a:endParaRPr lang="en-US"/>
          </a:p>
        </p:txBody>
      </p:sp>
      <p:pic>
        <p:nvPicPr>
          <p:cNvPr id="5" name="Picture 4" descr="Innomatics Technology Hub in JNTU, Kukatpally, Hyderabad">
            <a:extLst>
              <a:ext uri="{FF2B5EF4-FFF2-40B4-BE49-F238E27FC236}">
                <a16:creationId xmlns:a16="http://schemas.microsoft.com/office/drawing/2014/main" id="{E62123A0-EECF-C792-5361-B9A04645CE91}"/>
              </a:ext>
            </a:extLst>
          </p:cNvPr>
          <p:cNvPicPr>
            <a:picLocks noChangeAspect="1"/>
          </p:cNvPicPr>
          <p:nvPr/>
        </p:nvPicPr>
        <p:blipFill>
          <a:blip r:embed="rId2"/>
          <a:stretch>
            <a:fillRect/>
          </a:stretch>
        </p:blipFill>
        <p:spPr>
          <a:xfrm>
            <a:off x="7533734" y="5721019"/>
            <a:ext cx="4500115" cy="1138149"/>
          </a:xfrm>
          <a:prstGeom prst="rect">
            <a:avLst/>
          </a:prstGeom>
        </p:spPr>
      </p:pic>
    </p:spTree>
    <p:extLst>
      <p:ext uri="{BB962C8B-B14F-4D97-AF65-F5344CB8AC3E}">
        <p14:creationId xmlns:p14="http://schemas.microsoft.com/office/powerpoint/2010/main" val="2053646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DCC89F9D-10ED-9ACA-4A41-30E3CC3BB99E}"/>
              </a:ext>
            </a:extLst>
          </p:cNvPr>
          <p:cNvSpPr>
            <a:spLocks noGrp="1"/>
          </p:cNvSpPr>
          <p:nvPr>
            <p:ph type="ctrTitle"/>
          </p:nvPr>
        </p:nvSpPr>
        <p:spPr/>
        <p:txBody>
          <a:bodyPr lIns="0" tIns="0" rIns="0" bIns="0" anchor="ctr" anchorCtr="0">
            <a:noAutofit/>
          </a:bodyPr>
          <a:lstStyle/>
          <a:p>
            <a:r>
              <a:rPr lang="en-US" altLang="zh-CN"/>
              <a:t>Thank You</a:t>
            </a:r>
            <a:endParaRPr lang="zh-CN" altLang="en-US"/>
          </a:p>
        </p:txBody>
      </p:sp>
      <p:pic>
        <p:nvPicPr>
          <p:cNvPr id="17" name="Picture Placeholder 16" descr="Two people enjoying a conversation over coffee.">
            <a:extLst>
              <a:ext uri="{FF2B5EF4-FFF2-40B4-BE49-F238E27FC236}">
                <a16:creationId xmlns:a16="http://schemas.microsoft.com/office/drawing/2014/main" id="{458050D6-BB16-749A-BAA7-169788F613DB}"/>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39" r="39"/>
          <a:stretch/>
        </p:blipFill>
        <p:spPr/>
      </p:pic>
      <p:pic>
        <p:nvPicPr>
          <p:cNvPr id="21" name="Picture Placeholder 20" descr="Two professionals engaged in a discussion.">
            <a:extLst>
              <a:ext uri="{FF2B5EF4-FFF2-40B4-BE49-F238E27FC236}">
                <a16:creationId xmlns:a16="http://schemas.microsoft.com/office/drawing/2014/main" id="{2C7EA39A-E549-45DD-6DE2-1B73B1321E62}"/>
              </a:ext>
            </a:extLst>
          </p:cNvPr>
          <p:cNvPicPr>
            <a:picLocks noGrp="1" noChangeAspect="1"/>
          </p:cNvPicPr>
          <p:nvPr>
            <p:ph type="pic" sz="quarter" idx="21"/>
          </p:nvPr>
        </p:nvPicPr>
        <p:blipFill>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185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8302CD4C-F166-0095-F242-DFA28E14B2BD}"/>
              </a:ext>
            </a:extLst>
          </p:cNvPr>
          <p:cNvPicPr>
            <a:picLocks noChangeAspect="1"/>
          </p:cNvPicPr>
          <p:nvPr/>
        </p:nvPicPr>
        <p:blipFill>
          <a:blip r:embed="rId2"/>
          <a:stretch>
            <a:fillRect/>
          </a:stretch>
        </p:blipFill>
        <p:spPr>
          <a:xfrm>
            <a:off x="1477101" y="1293197"/>
            <a:ext cx="6086475" cy="2057400"/>
          </a:xfrm>
          <a:prstGeom prst="rect">
            <a:avLst/>
          </a:prstGeom>
        </p:spPr>
      </p:pic>
      <p:pic>
        <p:nvPicPr>
          <p:cNvPr id="11" name="Picture 10" descr="A screenshot of a table&#10;&#10;AI-generated content may be incorrect.">
            <a:extLst>
              <a:ext uri="{FF2B5EF4-FFF2-40B4-BE49-F238E27FC236}">
                <a16:creationId xmlns:a16="http://schemas.microsoft.com/office/drawing/2014/main" id="{4D9CDF00-4A44-A326-B376-7D2207ACD367}"/>
              </a:ext>
            </a:extLst>
          </p:cNvPr>
          <p:cNvPicPr>
            <a:picLocks noChangeAspect="1"/>
          </p:cNvPicPr>
          <p:nvPr/>
        </p:nvPicPr>
        <p:blipFill>
          <a:blip r:embed="rId3"/>
          <a:srcRect l="7174" t="-8771" r="-7575" b="8113"/>
          <a:stretch>
            <a:fillRect/>
          </a:stretch>
        </p:blipFill>
        <p:spPr>
          <a:xfrm>
            <a:off x="8399597" y="1293704"/>
            <a:ext cx="3232382" cy="1984649"/>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F3FC65F0-1323-75DF-1876-DDC1CEFBD37C}"/>
              </a:ext>
            </a:extLst>
          </p:cNvPr>
          <p:cNvPicPr>
            <a:picLocks noChangeAspect="1"/>
          </p:cNvPicPr>
          <p:nvPr/>
        </p:nvPicPr>
        <p:blipFill>
          <a:blip r:embed="rId4"/>
          <a:stretch>
            <a:fillRect/>
          </a:stretch>
        </p:blipFill>
        <p:spPr>
          <a:xfrm>
            <a:off x="2067730" y="4423651"/>
            <a:ext cx="6686550" cy="2019300"/>
          </a:xfrm>
          <a:prstGeom prst="rect">
            <a:avLst/>
          </a:prstGeom>
        </p:spPr>
      </p:pic>
      <p:sp>
        <p:nvSpPr>
          <p:cNvPr id="14" name="TextBox 13">
            <a:extLst>
              <a:ext uri="{FF2B5EF4-FFF2-40B4-BE49-F238E27FC236}">
                <a16:creationId xmlns:a16="http://schemas.microsoft.com/office/drawing/2014/main" id="{6B38A865-9163-D39C-8765-67075AFE8748}"/>
              </a:ext>
            </a:extLst>
          </p:cNvPr>
          <p:cNvSpPr txBox="1"/>
          <p:nvPr/>
        </p:nvSpPr>
        <p:spPr>
          <a:xfrm>
            <a:off x="2447979" y="627133"/>
            <a:ext cx="36472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0000"/>
                </a:solidFill>
              </a:rPr>
              <a:t>Job </a:t>
            </a:r>
            <a:r>
              <a:rPr lang="en-US" sz="2800" b="1">
                <a:solidFill>
                  <a:srgbClr val="FF0000"/>
                </a:solidFill>
                <a:latin typeface="Arial"/>
                <a:cs typeface="Arial"/>
              </a:rPr>
              <a:t>Department</a:t>
            </a:r>
            <a:r>
              <a:rPr lang="en-US"/>
              <a:t> </a:t>
            </a:r>
          </a:p>
        </p:txBody>
      </p:sp>
      <p:sp>
        <p:nvSpPr>
          <p:cNvPr id="15" name="TextBox 14">
            <a:extLst>
              <a:ext uri="{FF2B5EF4-FFF2-40B4-BE49-F238E27FC236}">
                <a16:creationId xmlns:a16="http://schemas.microsoft.com/office/drawing/2014/main" id="{A09D6A72-B0AD-56C3-6702-16E4279A9834}"/>
              </a:ext>
            </a:extLst>
          </p:cNvPr>
          <p:cNvSpPr txBox="1"/>
          <p:nvPr/>
        </p:nvSpPr>
        <p:spPr>
          <a:xfrm>
            <a:off x="8646758" y="633343"/>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FF0000"/>
                </a:solidFill>
              </a:rPr>
              <a:t>Salary</a:t>
            </a:r>
          </a:p>
        </p:txBody>
      </p:sp>
      <p:sp>
        <p:nvSpPr>
          <p:cNvPr id="18" name="TextBox 17">
            <a:extLst>
              <a:ext uri="{FF2B5EF4-FFF2-40B4-BE49-F238E27FC236}">
                <a16:creationId xmlns:a16="http://schemas.microsoft.com/office/drawing/2014/main" id="{48AE47FE-0FAA-45E4-8E38-0CC702570D39}"/>
              </a:ext>
            </a:extLst>
          </p:cNvPr>
          <p:cNvSpPr txBox="1"/>
          <p:nvPr/>
        </p:nvSpPr>
        <p:spPr>
          <a:xfrm>
            <a:off x="3786019" y="374324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FF0000"/>
                </a:solidFill>
                <a:latin typeface="Arial"/>
                <a:cs typeface="Arial"/>
              </a:rPr>
              <a:t>Employee</a:t>
            </a:r>
          </a:p>
        </p:txBody>
      </p:sp>
      <p:pic>
        <p:nvPicPr>
          <p:cNvPr id="3" name="Picture 2" descr="Innomatics Technology Hub in JNTU, Kukatpally, Hyderabad">
            <a:extLst>
              <a:ext uri="{FF2B5EF4-FFF2-40B4-BE49-F238E27FC236}">
                <a16:creationId xmlns:a16="http://schemas.microsoft.com/office/drawing/2014/main" id="{F37141B9-661B-37EA-B5DD-442A1A89DBCD}"/>
              </a:ext>
            </a:extLst>
          </p:cNvPr>
          <p:cNvPicPr>
            <a:picLocks noChangeAspect="1"/>
          </p:cNvPicPr>
          <p:nvPr/>
        </p:nvPicPr>
        <p:blipFill>
          <a:blip r:embed="rId5"/>
          <a:stretch>
            <a:fillRect/>
          </a:stretch>
        </p:blipFill>
        <p:spPr>
          <a:xfrm>
            <a:off x="9138250" y="6002989"/>
            <a:ext cx="3059501" cy="876134"/>
          </a:xfrm>
          <a:prstGeom prst="rect">
            <a:avLst/>
          </a:prstGeom>
        </p:spPr>
      </p:pic>
    </p:spTree>
    <p:extLst>
      <p:ext uri="{BB962C8B-B14F-4D97-AF65-F5344CB8AC3E}">
        <p14:creationId xmlns:p14="http://schemas.microsoft.com/office/powerpoint/2010/main" val="240028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8A17B2E6-6073-CB5E-6696-BD5378D6C005}"/>
              </a:ext>
            </a:extLst>
          </p:cNvPr>
          <p:cNvPicPr>
            <a:picLocks noChangeAspect="1"/>
          </p:cNvPicPr>
          <p:nvPr/>
        </p:nvPicPr>
        <p:blipFill>
          <a:blip r:embed="rId2"/>
          <a:stretch>
            <a:fillRect/>
          </a:stretch>
        </p:blipFill>
        <p:spPr>
          <a:xfrm>
            <a:off x="1687136" y="930705"/>
            <a:ext cx="5227287" cy="2245639"/>
          </a:xfrm>
          <a:prstGeom prst="rect">
            <a:avLst/>
          </a:prstGeom>
        </p:spPr>
      </p:pic>
      <p:pic>
        <p:nvPicPr>
          <p:cNvPr id="3" name="Picture 2" descr="A screenshot of a data&#10;&#10;AI-generated content may be incorrect.">
            <a:extLst>
              <a:ext uri="{FF2B5EF4-FFF2-40B4-BE49-F238E27FC236}">
                <a16:creationId xmlns:a16="http://schemas.microsoft.com/office/drawing/2014/main" id="{707CD580-6535-3260-AEFF-391735FEE1F7}"/>
              </a:ext>
            </a:extLst>
          </p:cNvPr>
          <p:cNvPicPr>
            <a:picLocks noChangeAspect="1"/>
          </p:cNvPicPr>
          <p:nvPr/>
        </p:nvPicPr>
        <p:blipFill>
          <a:blip r:embed="rId3"/>
          <a:stretch>
            <a:fillRect/>
          </a:stretch>
        </p:blipFill>
        <p:spPr>
          <a:xfrm>
            <a:off x="8068644" y="1198535"/>
            <a:ext cx="3829695" cy="2562386"/>
          </a:xfrm>
          <a:prstGeom prst="rect">
            <a:avLst/>
          </a:prstGeom>
        </p:spPr>
      </p:pic>
      <p:pic>
        <p:nvPicPr>
          <p:cNvPr id="4" name="Picture 3" descr="A screenshot of a table&#10;&#10;AI-generated content may be incorrect.">
            <a:extLst>
              <a:ext uri="{FF2B5EF4-FFF2-40B4-BE49-F238E27FC236}">
                <a16:creationId xmlns:a16="http://schemas.microsoft.com/office/drawing/2014/main" id="{BA808FEC-2A1C-A47B-A5D0-5106DDC02083}"/>
              </a:ext>
            </a:extLst>
          </p:cNvPr>
          <p:cNvPicPr>
            <a:picLocks noChangeAspect="1"/>
          </p:cNvPicPr>
          <p:nvPr/>
        </p:nvPicPr>
        <p:blipFill>
          <a:blip r:embed="rId4"/>
          <a:stretch>
            <a:fillRect/>
          </a:stretch>
        </p:blipFill>
        <p:spPr>
          <a:xfrm>
            <a:off x="1682777" y="4265787"/>
            <a:ext cx="5545972" cy="2213675"/>
          </a:xfrm>
          <a:prstGeom prst="rect">
            <a:avLst/>
          </a:prstGeom>
        </p:spPr>
      </p:pic>
      <p:sp>
        <p:nvSpPr>
          <p:cNvPr id="5" name="TextBox 4">
            <a:extLst>
              <a:ext uri="{FF2B5EF4-FFF2-40B4-BE49-F238E27FC236}">
                <a16:creationId xmlns:a16="http://schemas.microsoft.com/office/drawing/2014/main" id="{9D78C936-F749-7708-62CF-222BFFA5113F}"/>
              </a:ext>
            </a:extLst>
          </p:cNvPr>
          <p:cNvSpPr txBox="1"/>
          <p:nvPr/>
        </p:nvSpPr>
        <p:spPr>
          <a:xfrm>
            <a:off x="2933844" y="24154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0000"/>
                </a:solidFill>
                <a:latin typeface="Arial"/>
                <a:ea typeface="+mn-lt"/>
                <a:cs typeface="+mn-lt"/>
              </a:rPr>
              <a:t>Qualification</a:t>
            </a:r>
            <a:endParaRPr lang="en-US" sz="2800" b="1">
              <a:solidFill>
                <a:srgbClr val="FF0000"/>
              </a:solidFill>
              <a:latin typeface="Arial"/>
            </a:endParaRPr>
          </a:p>
        </p:txBody>
      </p:sp>
      <p:sp>
        <p:nvSpPr>
          <p:cNvPr id="7" name="TextBox 6">
            <a:extLst>
              <a:ext uri="{FF2B5EF4-FFF2-40B4-BE49-F238E27FC236}">
                <a16:creationId xmlns:a16="http://schemas.microsoft.com/office/drawing/2014/main" id="{51C2B9E7-7D61-16AD-804E-A4F055984D40}"/>
              </a:ext>
            </a:extLst>
          </p:cNvPr>
          <p:cNvSpPr txBox="1"/>
          <p:nvPr/>
        </p:nvSpPr>
        <p:spPr>
          <a:xfrm>
            <a:off x="8617789" y="37927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0000"/>
                </a:solidFill>
                <a:latin typeface="Arial"/>
                <a:cs typeface="Arial"/>
              </a:rPr>
              <a:t>Leaves</a:t>
            </a:r>
          </a:p>
        </p:txBody>
      </p:sp>
      <p:sp>
        <p:nvSpPr>
          <p:cNvPr id="8" name="TextBox 7">
            <a:extLst>
              <a:ext uri="{FF2B5EF4-FFF2-40B4-BE49-F238E27FC236}">
                <a16:creationId xmlns:a16="http://schemas.microsoft.com/office/drawing/2014/main" id="{0EE6426F-FB08-1751-67B3-3D0AAB4F3DF8}"/>
              </a:ext>
            </a:extLst>
          </p:cNvPr>
          <p:cNvSpPr txBox="1"/>
          <p:nvPr/>
        </p:nvSpPr>
        <p:spPr>
          <a:xfrm>
            <a:off x="2738024" y="35086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0000"/>
                </a:solidFill>
                <a:latin typeface="Arial"/>
                <a:cs typeface="Arial"/>
              </a:rPr>
              <a:t>Payroll</a:t>
            </a:r>
            <a:endParaRPr lang="en-US"/>
          </a:p>
        </p:txBody>
      </p:sp>
      <p:pic>
        <p:nvPicPr>
          <p:cNvPr id="10" name="Picture 9" descr="Innomatics Technology Hub in JNTU, Kukatpally, Hyderabad">
            <a:extLst>
              <a:ext uri="{FF2B5EF4-FFF2-40B4-BE49-F238E27FC236}">
                <a16:creationId xmlns:a16="http://schemas.microsoft.com/office/drawing/2014/main" id="{3E9DE80F-2BC4-5200-C2EF-FDDBA287415D}"/>
              </a:ext>
            </a:extLst>
          </p:cNvPr>
          <p:cNvPicPr>
            <a:picLocks noChangeAspect="1"/>
          </p:cNvPicPr>
          <p:nvPr/>
        </p:nvPicPr>
        <p:blipFill>
          <a:blip r:embed="rId5"/>
          <a:stretch>
            <a:fillRect/>
          </a:stretch>
        </p:blipFill>
        <p:spPr>
          <a:xfrm>
            <a:off x="9037608" y="5988612"/>
            <a:ext cx="3059501" cy="876134"/>
          </a:xfrm>
          <a:prstGeom prst="rect">
            <a:avLst/>
          </a:prstGeom>
        </p:spPr>
      </p:pic>
    </p:spTree>
    <p:extLst>
      <p:ext uri="{BB962C8B-B14F-4D97-AF65-F5344CB8AC3E}">
        <p14:creationId xmlns:p14="http://schemas.microsoft.com/office/powerpoint/2010/main" val="370060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192A-80F9-6B49-1131-5660D8058717}"/>
              </a:ext>
            </a:extLst>
          </p:cNvPr>
          <p:cNvSpPr>
            <a:spLocks noGrp="1"/>
          </p:cNvSpPr>
          <p:nvPr>
            <p:ph type="title"/>
          </p:nvPr>
        </p:nvSpPr>
        <p:spPr>
          <a:xfrm>
            <a:off x="677488" y="2242"/>
            <a:ext cx="10018713" cy="1181099"/>
          </a:xfrm>
        </p:spPr>
        <p:txBody>
          <a:bodyPr>
            <a:normAutofit/>
          </a:bodyPr>
          <a:lstStyle/>
          <a:p>
            <a:r>
              <a:rPr lang="en-US" sz="4800" b="1">
                <a:solidFill>
                  <a:schemeClr val="accent6">
                    <a:lumMod val="76000"/>
                  </a:schemeClr>
                </a:solidFill>
              </a:rPr>
              <a:t>ER   DIAGRAM</a:t>
            </a:r>
          </a:p>
        </p:txBody>
      </p:sp>
      <p:pic>
        <p:nvPicPr>
          <p:cNvPr id="4" name="Picture 3" descr="A computer screen shot of a computer&#10;&#10;AI-generated content may be incorrect.">
            <a:extLst>
              <a:ext uri="{FF2B5EF4-FFF2-40B4-BE49-F238E27FC236}">
                <a16:creationId xmlns:a16="http://schemas.microsoft.com/office/drawing/2014/main" id="{058943E6-E4FE-4971-3FD7-96098C627474}"/>
              </a:ext>
            </a:extLst>
          </p:cNvPr>
          <p:cNvPicPr>
            <a:picLocks noChangeAspect="1"/>
          </p:cNvPicPr>
          <p:nvPr/>
        </p:nvPicPr>
        <p:blipFill>
          <a:blip r:embed="rId2"/>
          <a:stretch>
            <a:fillRect/>
          </a:stretch>
        </p:blipFill>
        <p:spPr>
          <a:xfrm>
            <a:off x="1675085" y="1185168"/>
            <a:ext cx="9512122" cy="5114000"/>
          </a:xfrm>
          <a:prstGeom prst="rect">
            <a:avLst/>
          </a:prstGeom>
        </p:spPr>
      </p:pic>
      <p:pic>
        <p:nvPicPr>
          <p:cNvPr id="3" name="Picture 2" descr="Innomatics Technology Hub in JNTU, Kukatpally, Hyderabad">
            <a:extLst>
              <a:ext uri="{FF2B5EF4-FFF2-40B4-BE49-F238E27FC236}">
                <a16:creationId xmlns:a16="http://schemas.microsoft.com/office/drawing/2014/main" id="{8EDEDF2B-E1E1-76CD-1C0E-3281764064F7}"/>
              </a:ext>
            </a:extLst>
          </p:cNvPr>
          <p:cNvPicPr>
            <a:picLocks noChangeAspect="1"/>
          </p:cNvPicPr>
          <p:nvPr/>
        </p:nvPicPr>
        <p:blipFill>
          <a:blip r:embed="rId3"/>
          <a:stretch>
            <a:fillRect/>
          </a:stretch>
        </p:blipFill>
        <p:spPr>
          <a:xfrm>
            <a:off x="9454551" y="6146762"/>
            <a:ext cx="2743200" cy="689229"/>
          </a:xfrm>
          <a:prstGeom prst="rect">
            <a:avLst/>
          </a:prstGeom>
        </p:spPr>
      </p:pic>
    </p:spTree>
    <p:extLst>
      <p:ext uri="{BB962C8B-B14F-4D97-AF65-F5344CB8AC3E}">
        <p14:creationId xmlns:p14="http://schemas.microsoft.com/office/powerpoint/2010/main" val="324652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2462-9CCD-ED9C-4770-AE773C63CEA2}"/>
              </a:ext>
            </a:extLst>
          </p:cNvPr>
          <p:cNvSpPr>
            <a:spLocks noGrp="1"/>
          </p:cNvSpPr>
          <p:nvPr>
            <p:ph type="title"/>
          </p:nvPr>
        </p:nvSpPr>
        <p:spPr>
          <a:xfrm>
            <a:off x="1484311" y="269081"/>
            <a:ext cx="10018713" cy="1752599"/>
          </a:xfrm>
        </p:spPr>
        <p:txBody>
          <a:bodyPr/>
          <a:lstStyle/>
          <a:p>
            <a:r>
              <a:rPr lang="en-US" b="1">
                <a:solidFill>
                  <a:srgbClr val="C00000"/>
                </a:solidFill>
              </a:rPr>
              <a:t>PROBLEM STATEMENT</a:t>
            </a:r>
            <a:r>
              <a:rPr lang="en-US"/>
              <a:t> </a:t>
            </a:r>
          </a:p>
        </p:txBody>
      </p:sp>
      <p:sp>
        <p:nvSpPr>
          <p:cNvPr id="3" name="Content Placeholder 2">
            <a:extLst>
              <a:ext uri="{FF2B5EF4-FFF2-40B4-BE49-F238E27FC236}">
                <a16:creationId xmlns:a16="http://schemas.microsoft.com/office/drawing/2014/main" id="{F6E6DCE4-196A-80D6-87A4-A7C6CEA3E016}"/>
              </a:ext>
            </a:extLst>
          </p:cNvPr>
          <p:cNvSpPr>
            <a:spLocks noGrp="1"/>
          </p:cNvSpPr>
          <p:nvPr>
            <p:ph idx="1"/>
          </p:nvPr>
        </p:nvSpPr>
        <p:spPr>
          <a:xfrm>
            <a:off x="1496216" y="2047875"/>
            <a:ext cx="10006807" cy="3743325"/>
          </a:xfrm>
        </p:spPr>
        <p:txBody>
          <a:bodyPr/>
          <a:lstStyle/>
          <a:p>
            <a:pPr>
              <a:buClr>
                <a:srgbClr val="1287C3"/>
              </a:buClr>
            </a:pPr>
            <a:r>
              <a:rPr lang="en-US">
                <a:latin typeface="Arial"/>
                <a:ea typeface="+mn-lt"/>
                <a:cs typeface="+mn-lt"/>
              </a:rPr>
              <a:t>The Employee Management System (EMS) is designed to efficiently manage employee information, job roles, departments, payroll, qualifications, and leaves within an organization. The system ensures data integrity through relational tables with foreign keys and cascading actions. It also supports analytical queries to provide insights into workforce distribution, salaries, bonuses, leave patterns, and payroll expenses—streamlining HR operations and decision-making.</a:t>
            </a:r>
            <a:endParaRPr lang="en-US">
              <a:latin typeface="Arial"/>
              <a:cs typeface="Arial"/>
            </a:endParaRPr>
          </a:p>
        </p:txBody>
      </p:sp>
    </p:spTree>
    <p:extLst>
      <p:ext uri="{BB962C8B-B14F-4D97-AF65-F5344CB8AC3E}">
        <p14:creationId xmlns:p14="http://schemas.microsoft.com/office/powerpoint/2010/main" val="421267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F571-CDFA-E6DD-257F-092659E7B161}"/>
              </a:ext>
            </a:extLst>
          </p:cNvPr>
          <p:cNvSpPr>
            <a:spLocks noGrp="1"/>
          </p:cNvSpPr>
          <p:nvPr>
            <p:ph type="title"/>
          </p:nvPr>
        </p:nvSpPr>
        <p:spPr>
          <a:xfrm>
            <a:off x="266745" y="524963"/>
            <a:ext cx="11444593" cy="970463"/>
          </a:xfrm>
        </p:spPr>
        <p:txBody>
          <a:bodyPr/>
          <a:lstStyle/>
          <a:p>
            <a:endParaRPr lang="en-US" sz="2800">
              <a:latin typeface="Arial"/>
              <a:cs typeface="Arial"/>
            </a:endParaRPr>
          </a:p>
          <a:p>
            <a:r>
              <a:rPr lang="en-US" sz="2800">
                <a:latin typeface="Arial"/>
                <a:cs typeface="Arial"/>
              </a:rPr>
              <a:t>  1.How many unique employees are currently in the system?</a:t>
            </a:r>
            <a:endParaRPr lang="en-US" sz="2800">
              <a:cs typeface="Poppins SemiBold"/>
            </a:endParaRPr>
          </a:p>
          <a:p>
            <a:endParaRPr lang="en-US">
              <a:cs typeface="Poppins SemiBold"/>
            </a:endParaRPr>
          </a:p>
        </p:txBody>
      </p:sp>
      <p:pic>
        <p:nvPicPr>
          <p:cNvPr id="45" name="Content Placeholder 44" descr="A close up of a computer screen&#10;&#10;AI-generated content may be incorrect.">
            <a:extLst>
              <a:ext uri="{FF2B5EF4-FFF2-40B4-BE49-F238E27FC236}">
                <a16:creationId xmlns:a16="http://schemas.microsoft.com/office/drawing/2014/main" id="{127BEDDA-686A-C7BC-6E52-4D990C9111D7}"/>
              </a:ext>
            </a:extLst>
          </p:cNvPr>
          <p:cNvPicPr>
            <a:picLocks noGrp="1" noChangeAspect="1"/>
          </p:cNvPicPr>
          <p:nvPr>
            <p:ph sz="quarter" idx="14"/>
          </p:nvPr>
        </p:nvPicPr>
        <p:blipFill>
          <a:blip r:embed="rId2"/>
          <a:stretch>
            <a:fillRect/>
          </a:stretch>
        </p:blipFill>
        <p:spPr>
          <a:xfrm>
            <a:off x="1061449" y="3475896"/>
            <a:ext cx="3958674" cy="1273417"/>
          </a:xfrm>
          <a:prstGeom prst="rect">
            <a:avLst/>
          </a:prstGeom>
        </p:spPr>
      </p:pic>
      <p:pic>
        <p:nvPicPr>
          <p:cNvPr id="22" name="Content Placeholder 3" descr="A white background with black text&#10;&#10;AI-generated content may be incorrect.">
            <a:extLst>
              <a:ext uri="{FF2B5EF4-FFF2-40B4-BE49-F238E27FC236}">
                <a16:creationId xmlns:a16="http://schemas.microsoft.com/office/drawing/2014/main" id="{ACC55E89-3C37-AE33-8A00-5E982970EC07}"/>
              </a:ext>
            </a:extLst>
          </p:cNvPr>
          <p:cNvPicPr>
            <a:picLocks noChangeAspect="1"/>
          </p:cNvPicPr>
          <p:nvPr/>
        </p:nvPicPr>
        <p:blipFill>
          <a:blip r:embed="rId3"/>
          <a:stretch>
            <a:fillRect/>
          </a:stretch>
        </p:blipFill>
        <p:spPr>
          <a:xfrm>
            <a:off x="1363433" y="1488962"/>
            <a:ext cx="7324726" cy="1488280"/>
          </a:xfrm>
          <a:prstGeom prst="rect">
            <a:avLst/>
          </a:prstGeom>
        </p:spPr>
      </p:pic>
      <p:pic>
        <p:nvPicPr>
          <p:cNvPr id="3" name="Picture 2" descr="Group of people collaborating in a library.">
            <a:extLst>
              <a:ext uri="{FF2B5EF4-FFF2-40B4-BE49-F238E27FC236}">
                <a16:creationId xmlns:a16="http://schemas.microsoft.com/office/drawing/2014/main" id="{F38317E7-FF8D-CFCE-39C0-B3BC53B8DEAB}"/>
              </a:ext>
            </a:extLst>
          </p:cNvPr>
          <p:cNvPicPr>
            <a:picLocks noChangeAspect="1"/>
          </p:cNvPicPr>
          <p:nvPr/>
        </p:nvPicPr>
        <p:blipFill>
          <a:blip r:embed="rId4"/>
          <a:stretch>
            <a:fillRect/>
          </a:stretch>
        </p:blipFill>
        <p:spPr>
          <a:xfrm>
            <a:off x="9158659" y="1517375"/>
            <a:ext cx="2879271" cy="3826329"/>
          </a:xfrm>
          <a:prstGeom prst="rect">
            <a:avLst/>
          </a:prstGeom>
        </p:spPr>
      </p:pic>
      <p:pic>
        <p:nvPicPr>
          <p:cNvPr id="4" name="Picture 3" descr="Innomatics Technology Hub in JNTU, Kukatpally, Hyderabad">
            <a:extLst>
              <a:ext uri="{FF2B5EF4-FFF2-40B4-BE49-F238E27FC236}">
                <a16:creationId xmlns:a16="http://schemas.microsoft.com/office/drawing/2014/main" id="{B06D80D1-2D84-9C51-CE3B-3CC785ED1A07}"/>
              </a:ext>
            </a:extLst>
          </p:cNvPr>
          <p:cNvPicPr>
            <a:picLocks noChangeAspect="1"/>
          </p:cNvPicPr>
          <p:nvPr/>
        </p:nvPicPr>
        <p:blipFill>
          <a:blip r:embed="rId5"/>
          <a:stretch>
            <a:fillRect/>
          </a:stretch>
        </p:blipFill>
        <p:spPr>
          <a:xfrm>
            <a:off x="7619999" y="5764151"/>
            <a:ext cx="4413850" cy="1109394"/>
          </a:xfrm>
          <a:prstGeom prst="rect">
            <a:avLst/>
          </a:prstGeom>
        </p:spPr>
      </p:pic>
    </p:spTree>
    <p:extLst>
      <p:ext uri="{BB962C8B-B14F-4D97-AF65-F5344CB8AC3E}">
        <p14:creationId xmlns:p14="http://schemas.microsoft.com/office/powerpoint/2010/main" val="41855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0D5-5E54-8091-3C6B-B41D449D248A}"/>
              </a:ext>
            </a:extLst>
          </p:cNvPr>
          <p:cNvSpPr>
            <a:spLocks noGrp="1"/>
          </p:cNvSpPr>
          <p:nvPr>
            <p:ph type="title"/>
          </p:nvPr>
        </p:nvSpPr>
        <p:spPr>
          <a:xfrm>
            <a:off x="1484311" y="328612"/>
            <a:ext cx="10018713" cy="1347787"/>
          </a:xfrm>
        </p:spPr>
        <p:txBody>
          <a:bodyPr/>
          <a:lstStyle/>
          <a:p>
            <a:r>
              <a:rPr lang="en-US" sz="2800">
                <a:latin typeface="Arial"/>
                <a:cs typeface="Arial"/>
              </a:rPr>
              <a:t>2.Which departments have the highest number of employees?</a:t>
            </a:r>
          </a:p>
          <a:p>
            <a:endParaRPr lang="en-US" sz="2800"/>
          </a:p>
        </p:txBody>
      </p:sp>
      <p:pic>
        <p:nvPicPr>
          <p:cNvPr id="4" name="Content Placeholder 3" descr="A computer screen shot of a code&#10;&#10;AI-generated content may be incorrect.">
            <a:extLst>
              <a:ext uri="{FF2B5EF4-FFF2-40B4-BE49-F238E27FC236}">
                <a16:creationId xmlns:a16="http://schemas.microsoft.com/office/drawing/2014/main" id="{10AD924C-E709-AF36-1709-2EC34FDE24D6}"/>
              </a:ext>
            </a:extLst>
          </p:cNvPr>
          <p:cNvPicPr>
            <a:picLocks noGrp="1" noChangeAspect="1"/>
          </p:cNvPicPr>
          <p:nvPr>
            <p:ph idx="1"/>
          </p:nvPr>
        </p:nvPicPr>
        <p:blipFill>
          <a:blip r:embed="rId2"/>
          <a:stretch>
            <a:fillRect/>
          </a:stretch>
        </p:blipFill>
        <p:spPr>
          <a:xfrm>
            <a:off x="1488279" y="2609849"/>
            <a:ext cx="6379368" cy="2059780"/>
          </a:xfrm>
          <a:prstGeom prst="rect">
            <a:avLst/>
          </a:prstGeom>
        </p:spPr>
      </p:pic>
      <p:pic>
        <p:nvPicPr>
          <p:cNvPr id="6" name="Content Placeholder 13" descr="A screenshot of a computer&#10;&#10;AI-generated content may be incorrect.">
            <a:extLst>
              <a:ext uri="{FF2B5EF4-FFF2-40B4-BE49-F238E27FC236}">
                <a16:creationId xmlns:a16="http://schemas.microsoft.com/office/drawing/2014/main" id="{6B98392A-0268-40A4-C55D-6E78699D0A27}"/>
              </a:ext>
            </a:extLst>
          </p:cNvPr>
          <p:cNvPicPr>
            <a:picLocks noChangeAspect="1"/>
          </p:cNvPicPr>
          <p:nvPr/>
        </p:nvPicPr>
        <p:blipFill>
          <a:blip r:embed="rId3"/>
          <a:srcRect t="5443"/>
          <a:stretch>
            <a:fillRect/>
          </a:stretch>
        </p:blipFill>
        <p:spPr>
          <a:xfrm>
            <a:off x="8442571" y="2957047"/>
            <a:ext cx="3386135" cy="2197606"/>
          </a:xfrm>
          <a:prstGeom prst="rect">
            <a:avLst/>
          </a:prstGeom>
        </p:spPr>
      </p:pic>
      <p:pic>
        <p:nvPicPr>
          <p:cNvPr id="7" name="Picture 6" descr="Innomatics Technology Hub in JNTU, Kukatpally, Hyderabad">
            <a:extLst>
              <a:ext uri="{FF2B5EF4-FFF2-40B4-BE49-F238E27FC236}">
                <a16:creationId xmlns:a16="http://schemas.microsoft.com/office/drawing/2014/main" id="{EB2C0771-A342-9BE9-9372-BAB54E455965}"/>
              </a:ext>
            </a:extLst>
          </p:cNvPr>
          <p:cNvPicPr>
            <a:picLocks noChangeAspect="1"/>
          </p:cNvPicPr>
          <p:nvPr/>
        </p:nvPicPr>
        <p:blipFill>
          <a:blip r:embed="rId4"/>
          <a:stretch>
            <a:fillRect/>
          </a:stretch>
        </p:blipFill>
        <p:spPr>
          <a:xfrm>
            <a:off x="7231810" y="5649133"/>
            <a:ext cx="4802039" cy="1210035"/>
          </a:xfrm>
          <a:prstGeom prst="rect">
            <a:avLst/>
          </a:prstGeom>
        </p:spPr>
      </p:pic>
    </p:spTree>
    <p:extLst>
      <p:ext uri="{BB962C8B-B14F-4D97-AF65-F5344CB8AC3E}">
        <p14:creationId xmlns:p14="http://schemas.microsoft.com/office/powerpoint/2010/main" val="1928009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893B2C0-F2A5-4E30-8186-B907BDE4F13F}">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921B94-1053-4F46-807A-1085373F8114}">
  <ds:schemaRefs>
    <ds:schemaRef ds:uri="http://schemas.microsoft.com/sharepoint/v3/contenttype/forms"/>
  </ds:schemaRefs>
</ds:datastoreItem>
</file>

<file path=customXml/itemProps3.xml><?xml version="1.0" encoding="utf-8"?>
<ds:datastoreItem xmlns:ds="http://schemas.openxmlformats.org/officeDocument/2006/customXml" ds:itemID="{6B396896-7F98-46A9-8262-B3E56AEEE62F}">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Parallax</vt:lpstr>
      <vt:lpstr>EMPLOYEE MANAGEMENT SYSTEM</vt:lpstr>
      <vt:lpstr>INTRODUCTION </vt:lpstr>
      <vt:lpstr>                                                     </vt:lpstr>
      <vt:lpstr>PowerPoint Presentation</vt:lpstr>
      <vt:lpstr>PowerPoint Presentation</vt:lpstr>
      <vt:lpstr>ER   DIAGRAM</vt:lpstr>
      <vt:lpstr>PROBLEM STATEMENT </vt:lpstr>
      <vt:lpstr>   1.How many unique employees are currently in the system? </vt:lpstr>
      <vt:lpstr>2.Which departments have the highest number of employees? </vt:lpstr>
      <vt:lpstr>3.What is the average salary per department? </vt:lpstr>
      <vt:lpstr>4.Who are the top 5 highest-paid employees?</vt:lpstr>
      <vt:lpstr>5.What is the total salary expenditure across the company? </vt:lpstr>
      <vt:lpstr>6.How many different job roles exist in each department?</vt:lpstr>
      <vt:lpstr>7.What is the average salary range per department?</vt:lpstr>
      <vt:lpstr>8.Which job roles offer the highest salary? </vt:lpstr>
      <vt:lpstr>9.Which departments have the highest total salary allocation? </vt:lpstr>
      <vt:lpstr>10.How many employees have at least one qualification listed? </vt:lpstr>
      <vt:lpstr>11.Which positions require the most qualifications? </vt:lpstr>
      <vt:lpstr>12. Which employees have the highest number of qualifications? </vt:lpstr>
      <vt:lpstr>13.Which year had the most employees taking leaves? </vt:lpstr>
      <vt:lpstr>14.What is the average number of leave days taken by its employees per department?</vt:lpstr>
      <vt:lpstr>15.Which employees have taken the most leaves?</vt:lpstr>
      <vt:lpstr>16.What is the total number of leave days taken company-wide? </vt:lpstr>
      <vt:lpstr> 17.How do leave days correlate with payroll amounts?</vt:lpstr>
      <vt:lpstr>18.What is the total monthly payroll processed?</vt:lpstr>
      <vt:lpstr>19.What is the average bonus given per department?</vt:lpstr>
      <vt:lpstr>20.Which department receives the highest total bonuses?</vt:lpstr>
      <vt:lpstr>21.What is the average value of total_amount after considering leave deductions?   </vt:lpstr>
      <vt:lpstr>22.Which year had the highest number of employee promotions?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9</cp:revision>
  <dcterms:created xsi:type="dcterms:W3CDTF">2025-08-21T06:58:55Z</dcterms:created>
  <dcterms:modified xsi:type="dcterms:W3CDTF">2025-08-22T10:53:15Z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