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Electric Motor Temperature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  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660674" y="4516734"/>
            <a:ext cx="241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Rahul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Dibyanshu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Yasaswitha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8422" y="3657597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Priyanka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Nidhi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Namitha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4194" y="4023360"/>
            <a:ext cx="5068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Predict Motor Speed based on other attributes available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79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148" y="957348"/>
            <a:ext cx="9457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4)Model Deployment: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84" y="2382424"/>
            <a:ext cx="9932941" cy="3408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2038" y="1726789"/>
            <a:ext cx="6936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Stream Lit library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3589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1738" y="2233749"/>
            <a:ext cx="7458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Thank you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5537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9531" y="862854"/>
            <a:ext cx="802059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Set Details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8274" y="1326349"/>
            <a:ext cx="10750731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Feature 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7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ambient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Ambient temperature as measured by a thermal sensor located closely to the stator.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coolant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Coolant temperature. The motor is water cooled. Measurement is taken at the outflow.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u_d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Voltage d-component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u_q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Voltage q-component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motor speed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Motor speed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torque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Torque induced by current.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I'd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Current d-component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i_q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Current q-component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7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pm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Permanent Magnet surface temperature representing the rotor temperature. This was measured with an infrared thermography unit.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stator yoke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Stator yoke temperature is measured with a thermal sensor.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stator tooth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Stator tooth temperature is measured with a thermal sensor.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stator winding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Stator winding temperature measured with a thermal sensor.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profile_id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Each measurement session has a unique ID. Make sure not to try to estimate from one session onto the other as they are strongly independent.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7943" y="992777"/>
            <a:ext cx="5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Temperature Data set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48113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149" y="1031965"/>
            <a:ext cx="9653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1)Exploratory Data Analysis(EDA)</a:t>
            </a:r>
          </a:p>
          <a:p>
            <a:r>
              <a:rPr lang="en-IN" sz="2400" dirty="0" smtClean="0"/>
              <a:t>2)Model Building</a:t>
            </a:r>
          </a:p>
          <a:p>
            <a:r>
              <a:rPr lang="en-IN" sz="2400" dirty="0" smtClean="0"/>
              <a:t>3)Model Evaluation</a:t>
            </a:r>
          </a:p>
          <a:p>
            <a:r>
              <a:rPr lang="en-IN" sz="2400" dirty="0" smtClean="0"/>
              <a:t>4)Model Deployment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92777" y="2808514"/>
            <a:ext cx="969264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>
                <a:solidFill>
                  <a:srgbClr val="FF0000"/>
                </a:solidFill>
              </a:rPr>
              <a:t>1)Exploratory Data Analysis: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u="sng" dirty="0" smtClean="0"/>
              <a:t>To summarize their Values: </a:t>
            </a:r>
            <a:r>
              <a:rPr lang="en-IN" sz="2400" dirty="0" smtClean="0"/>
              <a:t>outliers, </a:t>
            </a:r>
          </a:p>
          <a:p>
            <a:r>
              <a:rPr lang="en-IN" sz="2400" dirty="0" smtClean="0"/>
              <a:t>Missing values, univariate Analysis,</a:t>
            </a:r>
          </a:p>
          <a:p>
            <a:r>
              <a:rPr lang="en-IN" sz="2400" dirty="0" smtClean="0"/>
              <a:t> pair plot, Density plot,</a:t>
            </a:r>
          </a:p>
          <a:p>
            <a:r>
              <a:rPr lang="en-IN" sz="2400" dirty="0" smtClean="0"/>
              <a:t> Correlation Analysis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241" y="2166120"/>
            <a:ext cx="3047456" cy="341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0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64" y="1397726"/>
            <a:ext cx="4963885" cy="4754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" y="1018903"/>
            <a:ext cx="4010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Libraries</a:t>
            </a:r>
          </a:p>
          <a:p>
            <a:r>
              <a:rPr lang="en-IN" sz="2400" dirty="0" smtClean="0"/>
              <a:t>Numpy</a:t>
            </a:r>
          </a:p>
          <a:p>
            <a:r>
              <a:rPr lang="en-IN" sz="2400" dirty="0" smtClean="0"/>
              <a:t>Pandas</a:t>
            </a:r>
          </a:p>
          <a:p>
            <a:r>
              <a:rPr lang="en-IN" sz="2400" dirty="0" smtClean="0"/>
              <a:t>Matplotlib</a:t>
            </a:r>
          </a:p>
          <a:p>
            <a:r>
              <a:rPr lang="en-IN" sz="2400" dirty="0" smtClean="0"/>
              <a:t>Seaborn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39543" y="675697"/>
            <a:ext cx="432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rgbClr val="FFC000"/>
                </a:solidFill>
              </a:rPr>
              <a:t>Correlation matrix</a:t>
            </a:r>
            <a:endParaRPr lang="en-IN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4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023" y="1084216"/>
            <a:ext cx="99800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2)Model Building:</a:t>
            </a:r>
          </a:p>
          <a:p>
            <a:r>
              <a:rPr lang="en-IN" sz="2400" b="1" u="sng" dirty="0" smtClean="0"/>
              <a:t>Building the model with training data set by using different Machine learning Algorithms</a:t>
            </a:r>
          </a:p>
          <a:p>
            <a:endParaRPr lang="en-IN" sz="2400" b="1" u="sng" dirty="0"/>
          </a:p>
          <a:p>
            <a:r>
              <a:rPr lang="en-IN" sz="2400" b="1" u="sng" dirty="0" smtClean="0"/>
              <a:t>Y(Dependent variable)= </a:t>
            </a:r>
            <a:r>
              <a:rPr lang="en-IN" sz="2400" b="1" dirty="0" smtClean="0"/>
              <a:t>Motor speed</a:t>
            </a:r>
          </a:p>
          <a:p>
            <a:r>
              <a:rPr lang="en-IN" sz="2400" b="1" u="sng" dirty="0" smtClean="0"/>
              <a:t>X(Independent Variables)=</a:t>
            </a:r>
            <a:r>
              <a:rPr lang="en-IN" sz="2400" b="1" dirty="0" smtClean="0"/>
              <a:t>currents,Motor speed,coolant and ambient Temperature</a:t>
            </a:r>
          </a:p>
          <a:p>
            <a:r>
              <a:rPr lang="en-IN" sz="2800" b="1" u="sng" dirty="0" smtClean="0">
                <a:solidFill>
                  <a:srgbClr val="FF0000"/>
                </a:solidFill>
              </a:rPr>
              <a:t>Libraries:</a:t>
            </a:r>
          </a:p>
          <a:p>
            <a:r>
              <a:rPr lang="en-IN" sz="2800" u="sng" dirty="0" err="1" smtClean="0"/>
              <a:t>Scikit</a:t>
            </a:r>
            <a:r>
              <a:rPr lang="en-IN" sz="2800" u="sng" dirty="0" smtClean="0"/>
              <a:t> learn 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335426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771" y="1045028"/>
            <a:ext cx="105939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</a:rPr>
              <a:t>Models: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b="1" u="sng" dirty="0" smtClean="0"/>
              <a:t>Linear Regression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b="1" u="sng" dirty="0" smtClean="0"/>
              <a:t>Random Forest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b="1" u="sng" dirty="0" smtClean="0"/>
              <a:t>XG Boost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b="1" u="sng" dirty="0" smtClean="0"/>
              <a:t>Ada Boost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b="1" u="sng" dirty="0" smtClean="0"/>
              <a:t>Elastic Net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b="1" u="sng" dirty="0" smtClean="0"/>
              <a:t>Decision Tree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b="1" u="sng" dirty="0" smtClean="0"/>
              <a:t>KNN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b="1" u="sng" dirty="0" smtClean="0"/>
              <a:t>Bragging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b="1" u="sng" dirty="0" smtClean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22395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651" y="1031966"/>
            <a:ext cx="10032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3)Model Evaluation:</a:t>
            </a:r>
          </a:p>
          <a:p>
            <a:r>
              <a:rPr lang="en-IN" sz="2400" u="sng" dirty="0" smtClean="0"/>
              <a:t>In Temperature data set all features are </a:t>
            </a:r>
            <a:r>
              <a:rPr lang="en-IN" sz="2400" u="sng" dirty="0" err="1" smtClean="0"/>
              <a:t>continuos</a:t>
            </a:r>
            <a:r>
              <a:rPr lang="en-IN" sz="2400" u="sng" dirty="0" smtClean="0"/>
              <a:t> values , So for Evaluation we are Calculated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Accuracy,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R2 value,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 Adjusted R2,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Mean Square Error,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Root mean square Error,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Root mean log error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0834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7" y="471895"/>
            <a:ext cx="9052560" cy="2584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4217" y="3513909"/>
            <a:ext cx="9366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err="1" smtClean="0">
                <a:solidFill>
                  <a:srgbClr val="FF0000"/>
                </a:solidFill>
              </a:rPr>
              <a:t>AdaBoost</a:t>
            </a:r>
            <a:r>
              <a:rPr lang="en-IN" sz="2000" b="1" u="sng" dirty="0" smtClean="0">
                <a:solidFill>
                  <a:srgbClr val="FF0000"/>
                </a:solidFill>
              </a:rPr>
              <a:t>: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36423"/>
            <a:ext cx="8347166" cy="20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4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05" y="702537"/>
            <a:ext cx="9447984" cy="29289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9239" y="3735977"/>
            <a:ext cx="9892121" cy="2129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39" y="3829050"/>
            <a:ext cx="9582150" cy="23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44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100</TotalTime>
  <Words>308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Wingdings</vt:lpstr>
      <vt:lpstr>Organic</vt:lpstr>
      <vt:lpstr> Electric Motor Temperature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Motor Temperature</dc:title>
  <dc:creator>HP</dc:creator>
  <cp:lastModifiedBy>HP</cp:lastModifiedBy>
  <cp:revision>23</cp:revision>
  <cp:lastPrinted>2023-07-26T08:30:45Z</cp:lastPrinted>
  <dcterms:created xsi:type="dcterms:W3CDTF">2023-07-26T06:43:41Z</dcterms:created>
  <dcterms:modified xsi:type="dcterms:W3CDTF">2023-07-26T08:44:47Z</dcterms:modified>
</cp:coreProperties>
</file>