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F59B36B-A8DA-4A94-B313-FD28DB1827DB}" type="datetimeFigureOut">
              <a:rPr lang="en-US" smtClean="0"/>
              <a:t>6/17/2020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50FB326-FE97-489C-96E8-A0B2B51C7CC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1576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59B36B-A8DA-4A94-B313-FD28DB1827DB}" type="datetimeFigureOut">
              <a:rPr lang="en-US" smtClean="0"/>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089486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59B36B-A8DA-4A94-B313-FD28DB1827DB}"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2347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59B36B-A8DA-4A94-B313-FD28DB1827DB}"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65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59B36B-A8DA-4A94-B313-FD28DB1827DB}"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014792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59B36B-A8DA-4A94-B313-FD28DB1827DB}"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7205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59B36B-A8DA-4A94-B313-FD28DB1827DB}"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1288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59B36B-A8DA-4A94-B313-FD28DB1827DB}"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1902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59B36B-A8DA-4A94-B313-FD28DB1827DB}"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9788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59B36B-A8DA-4A94-B313-FD28DB1827DB}"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555113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59B36B-A8DA-4A94-B313-FD28DB1827DB}"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97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59B36B-A8DA-4A94-B313-FD28DB1827DB}" type="datetimeFigureOut">
              <a:rPr lang="en-US" smtClean="0"/>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89003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59B36B-A8DA-4A94-B313-FD28DB1827DB}" type="datetimeFigureOut">
              <a:rPr lang="en-US" smtClean="0"/>
              <a:t>6/17/2020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0FB326-FE97-489C-96E8-A0B2B51C7CC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2054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59B36B-A8DA-4A94-B313-FD28DB1827DB}" type="datetimeFigureOut">
              <a:rPr lang="en-US" smtClean="0"/>
              <a:t>6/17/2020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0FB326-FE97-489C-96E8-A0B2B51C7CC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2967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59B36B-A8DA-4A94-B313-FD28DB1827DB}" type="datetimeFigureOut">
              <a:rPr lang="en-US" smtClean="0"/>
              <a:t>6/17/2020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941415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59B36B-A8DA-4A94-B313-FD28DB1827DB}" type="datetimeFigureOut">
              <a:rPr lang="en-US" smtClean="0"/>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B326-FE97-489C-96E8-A0B2B51C7CC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2503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59B36B-A8DA-4A94-B313-FD28DB1827DB}" type="datetimeFigureOut">
              <a:rPr lang="en-US" smtClean="0"/>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8358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F59B36B-A8DA-4A94-B313-FD28DB1827DB}" type="datetimeFigureOut">
              <a:rPr lang="en-US" smtClean="0"/>
              <a:t>6/17/2020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524436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ites.google.com/site/yangdingqi/home/foursquare-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CE76-4532-4A94-A95B-B08F4A658427}"/>
              </a:ext>
            </a:extLst>
          </p:cNvPr>
          <p:cNvSpPr>
            <a:spLocks noGrp="1"/>
          </p:cNvSpPr>
          <p:nvPr>
            <p:ph type="ctrTitle"/>
          </p:nvPr>
        </p:nvSpPr>
        <p:spPr/>
        <p:txBody>
          <a:bodyPr/>
          <a:lstStyle/>
          <a:p>
            <a:r>
              <a:rPr lang="en-US" b="1" dirty="0"/>
              <a:t>The Battle of Neighborhood</a:t>
            </a:r>
            <a:endParaRPr lang="en-US" dirty="0"/>
          </a:p>
        </p:txBody>
      </p:sp>
      <p:sp>
        <p:nvSpPr>
          <p:cNvPr id="3" name="Subtitle 2">
            <a:extLst>
              <a:ext uri="{FF2B5EF4-FFF2-40B4-BE49-F238E27FC236}">
                <a16:creationId xmlns:a16="http://schemas.microsoft.com/office/drawing/2014/main" id="{27F97697-AE67-4729-9166-1212E3B283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6798-0ED3-4F8C-B3F7-9C107C8DC81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9A640C6-8E92-4029-AB4B-1F8A7E39A0DF}"/>
              </a:ext>
            </a:extLst>
          </p:cNvPr>
          <p:cNvSpPr>
            <a:spLocks noGrp="1"/>
          </p:cNvSpPr>
          <p:nvPr>
            <p:ph idx="1"/>
          </p:nvPr>
        </p:nvSpPr>
        <p:spPr/>
        <p:txBody>
          <a:bodyPr/>
          <a:lstStyle/>
          <a:p>
            <a:r>
              <a:rPr lang="en-IN" dirty="0"/>
              <a:t>In New York City data. First, we will find the most visited </a:t>
            </a:r>
            <a:br>
              <a:rPr lang="en-IN" dirty="0"/>
            </a:br>
            <a:r>
              <a:rPr lang="en-IN" dirty="0"/>
              <a:t>commercial shop according to the number of check-ins, then we will try to find the neighbourhoods that are lacking the selected type of shop which could be potential business opportunity. </a:t>
            </a:r>
          </a:p>
        </p:txBody>
      </p:sp>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63A4-D554-4F0F-9A38-AA0557EB9FE9}"/>
              </a:ext>
            </a:extLst>
          </p:cNvPr>
          <p:cNvSpPr>
            <a:spLocks noGrp="1"/>
          </p:cNvSpPr>
          <p:nvPr>
            <p:ph type="title"/>
          </p:nvPr>
        </p:nvSpPr>
        <p:spPr/>
        <p:txBody>
          <a:bodyPr>
            <a:normAutofit fontScale="90000"/>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id="{1D94F5E6-F7F8-44FF-9A4F-EBBBED9743E9}"/>
              </a:ext>
            </a:extLst>
          </p:cNvPr>
          <p:cNvSpPr>
            <a:spLocks noGrp="1"/>
          </p:cNvSpPr>
          <p:nvPr>
            <p:ph idx="1"/>
          </p:nvPr>
        </p:nvSpPr>
        <p:spPr/>
        <p:txBody>
          <a:bodyPr>
            <a:normAutofit lnSpcReduction="10000"/>
          </a:bodyPr>
          <a:lstStyle/>
          <a:p>
            <a:r>
              <a:rPr lang="en-IN" dirty="0"/>
              <a:t>The data comes from the following link </a:t>
            </a:r>
          </a:p>
          <a:p>
            <a:r>
              <a:rPr lang="en-IN" u="sng" dirty="0">
                <a:hlinkClick r:id="rId2"/>
              </a:rPr>
              <a:t>https://sites.google.com/site/yangdingqi/home/foursquare-dataset</a:t>
            </a:r>
            <a:r>
              <a:rPr lang="en-IN" dirty="0">
                <a:hlinkClick r:id="rId2"/>
              </a:rPr>
              <a:t>.</a:t>
            </a:r>
            <a:r>
              <a:rPr lang="en-IN" dirty="0"/>
              <a:t> It contains 227,428 check-ins in New York city. The data contains two files in </a:t>
            </a:r>
            <a:r>
              <a:rPr lang="en-IN" dirty="0" err="1"/>
              <a:t>tsv</a:t>
            </a:r>
            <a:r>
              <a:rPr lang="en-IN" dirty="0"/>
              <a:t> format. Each file contains 8 columns.</a:t>
            </a:r>
          </a:p>
          <a:p>
            <a:r>
              <a:rPr lang="en-IN" dirty="0"/>
              <a:t>After extracting and reading the data, we will translate the above data into a Pandas data frame for processing which would look like this. These are the data elements that are needed when we call Foursquare web service call in order to get the venues available in that </a:t>
            </a:r>
            <a:r>
              <a:rPr lang="en-IN" dirty="0" err="1"/>
              <a:t>neighborhood</a:t>
            </a:r>
            <a:r>
              <a:rPr lang="en-IN" dirty="0"/>
              <a:t> </a:t>
            </a:r>
          </a:p>
          <a:p>
            <a:endParaRPr lang="en-US" dirty="0"/>
          </a:p>
        </p:txBody>
      </p:sp>
    </p:spTree>
    <p:extLst>
      <p:ext uri="{BB962C8B-B14F-4D97-AF65-F5344CB8AC3E}">
        <p14:creationId xmlns:p14="http://schemas.microsoft.com/office/powerpoint/2010/main" val="25037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CFA6-9CAA-45CC-A09F-A7E04B1E387B}"/>
              </a:ext>
            </a:extLst>
          </p:cNvPr>
          <p:cNvSpPr>
            <a:spLocks noGrp="1"/>
          </p:cNvSpPr>
          <p:nvPr>
            <p:ph type="title"/>
          </p:nvPr>
        </p:nvSpPr>
        <p:spPr/>
        <p:txBody>
          <a:bodyPr>
            <a:normAutofit fontScale="90000"/>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p:txBody>
          <a:bodyPr/>
          <a:lstStyle/>
          <a:p>
            <a:r>
              <a:rPr lang="en-US" b="1" dirty="0"/>
              <a:t>Basic skills from week 3 lab</a:t>
            </a:r>
          </a:p>
          <a:p>
            <a:r>
              <a:rPr lang="en-US" b="1" dirty="0"/>
              <a:t>Majorly relied on Foursquare API to retrieve all venues of each neighborhoods, then group by each neighborhoods and to count how many venues before filter top 10 most common venue types of each neighborhoods</a:t>
            </a:r>
          </a:p>
          <a:p>
            <a:endParaRPr lang="en-US" dirty="0"/>
          </a:p>
        </p:txBody>
      </p:sp>
    </p:spTree>
    <p:extLst>
      <p:ext uri="{BB962C8B-B14F-4D97-AF65-F5344CB8AC3E}">
        <p14:creationId xmlns:p14="http://schemas.microsoft.com/office/powerpoint/2010/main" val="37432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p:txBody>
          <a:bodyPr/>
          <a:lstStyle/>
          <a:p>
            <a:r>
              <a:rPr lang="en-US" dirty="0"/>
              <a:t>Results and Conclusion</a:t>
            </a:r>
          </a:p>
        </p:txBody>
      </p:sp>
      <p:sp>
        <p:nvSpPr>
          <p:cNvPr id="3" name="Content Placeholder 2">
            <a:extLst>
              <a:ext uri="{FF2B5EF4-FFF2-40B4-BE49-F238E27FC236}">
                <a16:creationId xmlns:a16="http://schemas.microsoft.com/office/drawing/2014/main" id="{78BDDC58-3177-4482-83F5-30C27B3E977B}"/>
              </a:ext>
            </a:extLst>
          </p:cNvPr>
          <p:cNvSpPr>
            <a:spLocks noGrp="1"/>
          </p:cNvSpPr>
          <p:nvPr>
            <p:ph idx="1"/>
          </p:nvPr>
        </p:nvSpPr>
        <p:spPr/>
        <p:txBody>
          <a:bodyPr>
            <a:normAutofit fontScale="92500" lnSpcReduction="10000"/>
          </a:bodyPr>
          <a:lstStyle/>
          <a:p>
            <a:r>
              <a:rPr lang="en-US" dirty="0"/>
              <a:t>In our sample of 2000 venues, we did find more than 10 coordinates that has no Bar (the most visited shop type according to sample) within four-kilometer sphere. And we did manage to get the neighborhoods’ names from foursquare database and pin down the two closest </a:t>
            </a:r>
          </a:p>
          <a:p>
            <a:r>
              <a:rPr lang="en-US" dirty="0"/>
              <a:t>neighborhoods, ‘Bedford-Stuyvesant’, and ‘Turtle Bay’, into the map. Of course, it should not be forgotten that the data used above is almost 6-year old so further research might be needed. </a:t>
            </a:r>
          </a:p>
          <a:p>
            <a:r>
              <a:rPr lang="en-US" dirty="0"/>
              <a:t>Anyways, the results according to the data in hand can be checked from the map and analysis can be of use for future entrepreneurs. </a:t>
            </a:r>
          </a:p>
          <a:p>
            <a:endParaRPr lang="en-US" dirty="0"/>
          </a:p>
        </p:txBody>
      </p:sp>
    </p:spTree>
    <p:extLst>
      <p:ext uri="{BB962C8B-B14F-4D97-AF65-F5344CB8AC3E}">
        <p14:creationId xmlns:p14="http://schemas.microsoft.com/office/powerpoint/2010/main" val="312758336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TotalTime>
  <Words>313</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Garamond</vt:lpstr>
      <vt:lpstr>Organic</vt:lpstr>
      <vt:lpstr>The Battle of Neighborhood</vt:lpstr>
      <vt:lpstr>Introduction</vt:lpstr>
      <vt:lpstr>Data </vt:lpstr>
      <vt:lpstr>Methodology </vt:lpstr>
      <vt:lpstr>Results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yasaswy wupadrasta</cp:lastModifiedBy>
  <cp:revision>5</cp:revision>
  <dcterms:created xsi:type="dcterms:W3CDTF">2018-12-27T16:20:20Z</dcterms:created>
  <dcterms:modified xsi:type="dcterms:W3CDTF">2020-06-17T11:37:31Z</dcterms:modified>
</cp:coreProperties>
</file>