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D2E83D-FE73-4D9A-A42A-C81171CB2765}">
  <a:tblStyle styleId="{A5D2E83D-FE73-4D9A-A42A-C81171CB27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97fd9d81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97fd9d8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97fd9d81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97fd9d81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1e53392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1e53392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2e469a0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2e469a0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2e469a0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2e469a0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2fa930f4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2fa930f4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2e469a0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2e469a0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97fd9d8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97fd9d8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425ee7d1f29c63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425ee7d1f29c63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97fd9d81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97fd9d8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03850"/>
            <a:ext cx="8520600" cy="11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</a:t>
            </a:r>
            <a:r>
              <a:rPr lang="en"/>
              <a:t>User Input 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Inputting String Datatype (Contd.)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28200" y="1336950"/>
            <a:ext cx="5687700" cy="2448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UserInput 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 args){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 =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70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“Enter a string: “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st1 = sc.next();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“Output: “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st1);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60"/>
          </a:p>
        </p:txBody>
      </p:sp>
      <p:sp>
        <p:nvSpPr>
          <p:cNvPr id="136" name="Google Shape;136;p22"/>
          <p:cNvSpPr txBox="1"/>
          <p:nvPr/>
        </p:nvSpPr>
        <p:spPr>
          <a:xfrm>
            <a:off x="1728100" y="3785050"/>
            <a:ext cx="5687700" cy="92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Enter a string: </a:t>
            </a:r>
            <a:endParaRPr sz="12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Output: Hello</a:t>
            </a:r>
            <a:endParaRPr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3649175" y="4144000"/>
            <a:ext cx="3568800" cy="2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 CSE110</a:t>
            </a:r>
            <a:endParaRPr sz="11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2098350"/>
            <a:ext cx="8520600" cy="9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300">
                <a:solidFill>
                  <a:schemeClr val="dk1"/>
                </a:solidFill>
              </a:rPr>
              <a:t>THANK YOU!</a:t>
            </a:r>
            <a:endParaRPr b="1" sz="3300">
              <a:solidFill>
                <a:schemeClr val="dk1"/>
              </a:solidFill>
            </a:endParaRPr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input in Java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Sometimes we need to take input from the user.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Creates a connection between the program and it’s user.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Most common way to take input is using the java scanner class.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200" y="3098175"/>
            <a:ext cx="5239599" cy="8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a Java Scanner Class?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 predefined class that reads data from the keyboard or a text file.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Found in the java.util package.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read all types of data (numeric, strings and other data types).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Easiest</a:t>
            </a:r>
            <a:r>
              <a:rPr lang="en">
                <a:solidFill>
                  <a:schemeClr val="dk1"/>
                </a:solidFill>
              </a:rPr>
              <a:t> way to take input from the user.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Input using Scanner class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Import the java.util.Scanner package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an object of the Scanner class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Syntax: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044500" y="3057725"/>
            <a:ext cx="5055000" cy="46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Scanner sc = new Scanner (System.in);</a:t>
            </a:r>
            <a:endParaRPr sz="2200"/>
          </a:p>
        </p:txBody>
      </p:sp>
      <p:sp>
        <p:nvSpPr>
          <p:cNvPr id="78" name="Google Shape;78;p16"/>
          <p:cNvSpPr/>
          <p:nvPr/>
        </p:nvSpPr>
        <p:spPr>
          <a:xfrm rot="5400000">
            <a:off x="2789875" y="2588825"/>
            <a:ext cx="378600" cy="8388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474275" y="2466675"/>
            <a:ext cx="984300" cy="316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Class Name</a:t>
            </a:r>
            <a:endParaRPr sz="1100"/>
          </a:p>
        </p:txBody>
      </p:sp>
      <p:sp>
        <p:nvSpPr>
          <p:cNvPr id="80" name="Google Shape;80;p16"/>
          <p:cNvSpPr/>
          <p:nvPr/>
        </p:nvSpPr>
        <p:spPr>
          <a:xfrm rot="5400000">
            <a:off x="5078350" y="1685075"/>
            <a:ext cx="378600" cy="26463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673750" y="2411325"/>
            <a:ext cx="1437900" cy="378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 create an object of Scanner class</a:t>
            </a:r>
            <a:endParaRPr sz="1100"/>
          </a:p>
        </p:txBody>
      </p:sp>
      <p:sp>
        <p:nvSpPr>
          <p:cNvPr id="82" name="Google Shape;82;p16"/>
          <p:cNvSpPr/>
          <p:nvPr/>
        </p:nvSpPr>
        <p:spPr>
          <a:xfrm flipH="1" rot="5400000">
            <a:off x="3475375" y="3382325"/>
            <a:ext cx="222900" cy="2565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015475" y="3678075"/>
            <a:ext cx="1142700" cy="316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Variable </a:t>
            </a:r>
            <a:r>
              <a:rPr lang="en" sz="1100"/>
              <a:t>Name</a:t>
            </a:r>
            <a:endParaRPr sz="1100"/>
          </a:p>
        </p:txBody>
      </p:sp>
      <p:sp>
        <p:nvSpPr>
          <p:cNvPr id="84" name="Google Shape;84;p16"/>
          <p:cNvSpPr/>
          <p:nvPr/>
        </p:nvSpPr>
        <p:spPr>
          <a:xfrm flipH="1" rot="5400000">
            <a:off x="5780150" y="3148675"/>
            <a:ext cx="378600" cy="9993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330150" y="3875000"/>
            <a:ext cx="1278600" cy="378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 receive input from user</a:t>
            </a:r>
            <a:endParaRPr sz="11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728150" y="1177400"/>
            <a:ext cx="5687700" cy="2448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UserInput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(String [] args){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 =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st1 = sc.nextLine();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</a:t>
            </a:r>
            <a:r>
              <a:rPr lang="en" sz="12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"Output: 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st1);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2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728150" y="3625393"/>
            <a:ext cx="5687700" cy="92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Output: Hello World</a:t>
            </a:r>
            <a:endParaRPr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1961100" y="4030721"/>
            <a:ext cx="3568800" cy="2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endParaRPr sz="11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Inputting Different Datatypes</a:t>
            </a:r>
            <a:endParaRPr b="1"/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1208988" y="141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{A5D2E83D-FE73-4D9A-A42A-C81171CB2765}</a:tableStyleId>
              </a:tblPr>
              <a:tblGrid>
                <a:gridCol w="2382250"/>
                <a:gridCol w="4343750"/>
              </a:tblGrid>
              <a:tr h="39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Method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Usage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nextInt()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Reads an integer value from the user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nextLong()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Reads a long value from the user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nextFloat()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Reads a float value from the user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nextDouble()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Reads a double value from the user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nextBoolean()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Reads a boolean value from the user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nextLine()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Reads a string value from the user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Reads a string value until a space (“ “) is encountered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Inputting Integer Datatype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1728200" y="1336950"/>
            <a:ext cx="5687700" cy="2448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UserInput 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 args){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 =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70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“Enter an integer: “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nt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num1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sc.nextInt();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“Output: ”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num1);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60"/>
          </a:p>
        </p:txBody>
      </p:sp>
      <p:sp>
        <p:nvSpPr>
          <p:cNvPr id="109" name="Google Shape;109;p19"/>
          <p:cNvSpPr txBox="1"/>
          <p:nvPr/>
        </p:nvSpPr>
        <p:spPr>
          <a:xfrm>
            <a:off x="1728100" y="3785068"/>
            <a:ext cx="5687700" cy="92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Enter an integer: </a:t>
            </a:r>
            <a:endParaRPr sz="12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Output: 65</a:t>
            </a:r>
            <a:endParaRPr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3649175" y="4144021"/>
            <a:ext cx="3568800" cy="2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65</a:t>
            </a:r>
            <a:endParaRPr sz="11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Inputting Boolean Datatype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1728200" y="1328425"/>
            <a:ext cx="5687700" cy="2448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UserInput 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 args){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 =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70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“Enter a boolean: “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= sc.nextBoolean();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“Output: “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bool);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60"/>
          </a:p>
        </p:txBody>
      </p:sp>
      <p:sp>
        <p:nvSpPr>
          <p:cNvPr id="118" name="Google Shape;118;p20"/>
          <p:cNvSpPr txBox="1"/>
          <p:nvPr/>
        </p:nvSpPr>
        <p:spPr>
          <a:xfrm>
            <a:off x="1728100" y="3776425"/>
            <a:ext cx="5687700" cy="92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Enter a boolean: </a:t>
            </a:r>
            <a:endParaRPr sz="12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Output: true</a:t>
            </a:r>
            <a:endParaRPr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3649175" y="4135475"/>
            <a:ext cx="3568800" cy="2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1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Inputting String Datatype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1728200" y="1336975"/>
            <a:ext cx="5687700" cy="2448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UserInput 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 args){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 =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70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“Enter a string: “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st1 = sc.nextLine();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(“Output: “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st1);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60"/>
          </a:p>
        </p:txBody>
      </p:sp>
      <p:sp>
        <p:nvSpPr>
          <p:cNvPr id="127" name="Google Shape;127;p21"/>
          <p:cNvSpPr txBox="1"/>
          <p:nvPr/>
        </p:nvSpPr>
        <p:spPr>
          <a:xfrm>
            <a:off x="1728100" y="3785075"/>
            <a:ext cx="5687700" cy="92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Enter a string: </a:t>
            </a:r>
            <a:endParaRPr sz="12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Output: Hello there CSE110</a:t>
            </a:r>
            <a:endParaRPr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3649175" y="4144025"/>
            <a:ext cx="3568800" cy="2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 CSE110</a:t>
            </a:r>
            <a:endParaRPr sz="11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