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4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9" r:id="rId10"/>
    <p:sldId id="272" r:id="rId11"/>
    <p:sldId id="273" r:id="rId12"/>
    <p:sldId id="275" r:id="rId13"/>
    <p:sldId id="278" r:id="rId14"/>
    <p:sldId id="279" r:id="rId15"/>
    <p:sldId id="281" r:id="rId16"/>
    <p:sldId id="282" r:id="rId17"/>
    <p:sldId id="280" r:id="rId18"/>
    <p:sldId id="284" r:id="rId19"/>
    <p:sldId id="28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E5874B-A62D-F127-6F59-A0DFC9B03BFE}" name="Benton, Mary Lauren" initials="MB" userId="S::Marylauren_Benton@baylor.edu::92f1d951-0cdf-42d5-922e-a13ab46d26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9D6"/>
    <a:srgbClr val="009193"/>
    <a:srgbClr val="FFFFFF"/>
    <a:srgbClr val="E5CAAC"/>
    <a:srgbClr val="54B78F"/>
    <a:srgbClr val="499D7A"/>
    <a:srgbClr val="92E450"/>
    <a:srgbClr val="4CFCB8"/>
    <a:srgbClr val="00FC6F"/>
    <a:srgbClr val="00F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6148"/>
  </p:normalViewPr>
  <p:slideViewPr>
    <p:cSldViewPr snapToGrid="0">
      <p:cViewPr>
        <p:scale>
          <a:sx n="99" d="100"/>
          <a:sy n="99" d="100"/>
        </p:scale>
        <p:origin x="1160" y="568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824B2-48A1-4222-B0F9-1B5F3AEA3A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27526CDE-8917-4AB8-A9E7-D40822FF1EB8}">
      <dgm:prSet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A Gene regulatory element is a </a:t>
          </a:r>
          <a:r>
            <a:rPr lang="en-US" sz="2400" b="0" i="0" dirty="0">
              <a:latin typeface="+mn-lt"/>
              <a:cs typeface="Times New Roman" panose="02020603050405020304" pitchFamily="18" charset="0"/>
            </a:rPr>
            <a:t>region of non-coding DNA that regulates the transcription of neighboring genes.</a:t>
          </a:r>
          <a:endParaRPr lang="en-US" sz="2400" dirty="0">
            <a:latin typeface="+mn-lt"/>
            <a:cs typeface="Times New Roman" panose="02020603050405020304" pitchFamily="18" charset="0"/>
          </a:endParaRPr>
        </a:p>
      </dgm:t>
    </dgm:pt>
    <dgm:pt modelId="{DCF74973-4E68-487D-B614-5A8A55193524}" type="parTrans" cxnId="{228BB37F-9FA7-41AD-8F66-018B14E0E1E0}">
      <dgm:prSet/>
      <dgm:spPr/>
      <dgm:t>
        <a:bodyPr/>
        <a:lstStyle/>
        <a:p>
          <a:endParaRPr lang="en-US"/>
        </a:p>
      </dgm:t>
    </dgm:pt>
    <dgm:pt modelId="{C8B5815F-4D02-46A2-8E55-21641149CCC7}" type="sibTrans" cxnId="{228BB37F-9FA7-41AD-8F66-018B14E0E1E0}">
      <dgm:prSet/>
      <dgm:spPr/>
      <dgm:t>
        <a:bodyPr/>
        <a:lstStyle/>
        <a:p>
          <a:endParaRPr lang="en-US"/>
        </a:p>
      </dgm:t>
    </dgm:pt>
    <dgm:pt modelId="{DF4920D7-4DB3-4222-B2E0-C5EB94B1F7C8}">
      <dgm:prSet/>
      <dgm:spPr/>
      <dgm:t>
        <a:bodyPr/>
        <a:lstStyle/>
        <a:p>
          <a:r>
            <a:rPr lang="en-US" b="0" i="0" dirty="0"/>
            <a:t>They act as molecular switches, turning genes on or off based on external signals or internal cues.</a:t>
          </a:r>
          <a:endParaRPr lang="en-US" dirty="0"/>
        </a:p>
      </dgm:t>
    </dgm:pt>
    <dgm:pt modelId="{B68CBF61-B10F-4B9A-A49F-BD289479A8A3}" type="parTrans" cxnId="{64E27C9A-15F9-4F35-9133-4AD74FCE8F8E}">
      <dgm:prSet/>
      <dgm:spPr/>
      <dgm:t>
        <a:bodyPr/>
        <a:lstStyle/>
        <a:p>
          <a:endParaRPr lang="en-US"/>
        </a:p>
      </dgm:t>
    </dgm:pt>
    <dgm:pt modelId="{85C77BDA-B06A-403F-905F-BBFD7B20F1DE}" type="sibTrans" cxnId="{64E27C9A-15F9-4F35-9133-4AD74FCE8F8E}">
      <dgm:prSet/>
      <dgm:spPr/>
      <dgm:t>
        <a:bodyPr/>
        <a:lstStyle/>
        <a:p>
          <a:endParaRPr lang="en-US"/>
        </a:p>
      </dgm:t>
    </dgm:pt>
    <dgm:pt modelId="{CC90803E-B2B2-074E-936D-4A49422A8F46}">
      <dgm:prSet/>
      <dgm:spPr/>
      <dgm:t>
        <a:bodyPr/>
        <a:lstStyle/>
        <a:p>
          <a:pPr rtl="0"/>
          <a:r>
            <a:rPr lang="en-US" dirty="0"/>
            <a:t>They control when and where a gene is expressed, as well as the level of expression.</a:t>
          </a:r>
        </a:p>
      </dgm:t>
    </dgm:pt>
    <dgm:pt modelId="{07B0C729-DB6E-4541-A283-9D4E66F64A06}" type="parTrans" cxnId="{33FAD444-1BD7-C44A-8435-F92AF7780D0E}">
      <dgm:prSet/>
      <dgm:spPr/>
      <dgm:t>
        <a:bodyPr/>
        <a:lstStyle/>
        <a:p>
          <a:endParaRPr lang="en-US"/>
        </a:p>
      </dgm:t>
    </dgm:pt>
    <dgm:pt modelId="{050B4B8A-B79F-054E-B14A-4EC0110EB096}" type="sibTrans" cxnId="{33FAD444-1BD7-C44A-8435-F92AF7780D0E}">
      <dgm:prSet/>
      <dgm:spPr/>
      <dgm:t>
        <a:bodyPr/>
        <a:lstStyle/>
        <a:p>
          <a:endParaRPr lang="en-US"/>
        </a:p>
      </dgm:t>
    </dgm:pt>
    <dgm:pt modelId="{84BF913B-2112-4B67-B6CE-BF6E33B1268F}" type="pres">
      <dgm:prSet presAssocID="{472824B2-48A1-4222-B0F9-1B5F3AEA3A25}" presName="root" presStyleCnt="0">
        <dgm:presLayoutVars>
          <dgm:dir/>
          <dgm:resizeHandles val="exact"/>
        </dgm:presLayoutVars>
      </dgm:prSet>
      <dgm:spPr/>
    </dgm:pt>
    <dgm:pt modelId="{CFDA9F7A-695F-430A-B3EB-52AAFD7C904D}" type="pres">
      <dgm:prSet presAssocID="{27526CDE-8917-4AB8-A9E7-D40822FF1EB8}" presName="compNode" presStyleCnt="0"/>
      <dgm:spPr/>
    </dgm:pt>
    <dgm:pt modelId="{C345B157-1203-4DD6-B3DC-EB263C2EA37B}" type="pres">
      <dgm:prSet presAssocID="{27526CDE-8917-4AB8-A9E7-D40822FF1EB8}" presName="bgRect" presStyleLbl="bgShp" presStyleIdx="0" presStyleCnt="3" custLinFactNeighborX="-134" custLinFactNeighborY="20283"/>
      <dgm:spPr>
        <a:solidFill>
          <a:schemeClr val="accent6"/>
        </a:solidFill>
      </dgm:spPr>
    </dgm:pt>
    <dgm:pt modelId="{C04D33C0-384B-480A-911D-3EDDE3D167E1}" type="pres">
      <dgm:prSet presAssocID="{27526CDE-8917-4AB8-A9E7-D40822FF1EB8}" presName="iconRect" presStyleLbl="node1" presStyleIdx="0" presStyleCnt="3" custLinFactNeighborX="-15474" custLinFactNeighborY="333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CD05FCC-78D8-4E90-9A22-107D8A0D5523}" type="pres">
      <dgm:prSet presAssocID="{27526CDE-8917-4AB8-A9E7-D40822FF1EB8}" presName="spaceRect" presStyleCnt="0"/>
      <dgm:spPr/>
    </dgm:pt>
    <dgm:pt modelId="{CB64B3AC-CA5E-479F-A097-ED351F7DB958}" type="pres">
      <dgm:prSet presAssocID="{27526CDE-8917-4AB8-A9E7-D40822FF1EB8}" presName="parTx" presStyleLbl="revTx" presStyleIdx="0" presStyleCnt="3" custScaleX="110236" custLinFactNeighborX="-2402" custLinFactNeighborY="9983">
        <dgm:presLayoutVars>
          <dgm:chMax val="0"/>
          <dgm:chPref val="0"/>
        </dgm:presLayoutVars>
      </dgm:prSet>
      <dgm:spPr/>
    </dgm:pt>
    <dgm:pt modelId="{D9E5564C-185A-458A-B09D-D10805E3FC10}" type="pres">
      <dgm:prSet presAssocID="{C8B5815F-4D02-46A2-8E55-21641149CCC7}" presName="sibTrans" presStyleCnt="0"/>
      <dgm:spPr/>
    </dgm:pt>
    <dgm:pt modelId="{A2C803F2-E313-4151-954F-6CA02C47EA0D}" type="pres">
      <dgm:prSet presAssocID="{DF4920D7-4DB3-4222-B2E0-C5EB94B1F7C8}" presName="compNode" presStyleCnt="0"/>
      <dgm:spPr/>
    </dgm:pt>
    <dgm:pt modelId="{4C6E99A9-0FC4-40B1-8CBB-95ABD1FE6D00}" type="pres">
      <dgm:prSet presAssocID="{DF4920D7-4DB3-4222-B2E0-C5EB94B1F7C8}" presName="bgRect" presStyleLbl="bgShp" presStyleIdx="1" presStyleCnt="3" custLinFactNeighborX="1" custLinFactNeighborY="9740"/>
      <dgm:spPr>
        <a:solidFill>
          <a:schemeClr val="accent6"/>
        </a:solidFill>
      </dgm:spPr>
    </dgm:pt>
    <dgm:pt modelId="{4A6AC219-0868-432F-BDF2-D84C564D78FD}" type="pres">
      <dgm:prSet presAssocID="{DF4920D7-4DB3-4222-B2E0-C5EB94B1F7C8}" presName="iconRect" presStyleLbl="node1" presStyleIdx="1" presStyleCnt="3" custScaleX="130948" custScaleY="117294" custLinFactNeighborX="-17669" custLinFactNeighborY="17708"/>
      <dgm:spPr>
        <a:blipFill>
          <a:blip xmlns:r="http://schemas.openxmlformats.org/officeDocument/2006/relationships"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>
          <a:noFill/>
        </a:ln>
      </dgm:spPr>
    </dgm:pt>
    <dgm:pt modelId="{AD80ECD7-D4DC-49B5-B057-95F6B7BDB2B8}" type="pres">
      <dgm:prSet presAssocID="{DF4920D7-4DB3-4222-B2E0-C5EB94B1F7C8}" presName="spaceRect" presStyleCnt="0"/>
      <dgm:spPr/>
    </dgm:pt>
    <dgm:pt modelId="{D7A55868-A509-4DCC-8743-298066A8A8D1}" type="pres">
      <dgm:prSet presAssocID="{DF4920D7-4DB3-4222-B2E0-C5EB94B1F7C8}" presName="parTx" presStyleLbl="revTx" presStyleIdx="1" presStyleCnt="3" custScaleX="109038" custLinFactNeighborX="1800" custLinFactNeighborY="-995">
        <dgm:presLayoutVars>
          <dgm:chMax val="0"/>
          <dgm:chPref val="0"/>
        </dgm:presLayoutVars>
      </dgm:prSet>
      <dgm:spPr/>
    </dgm:pt>
    <dgm:pt modelId="{36F81018-8FB5-B44F-88F7-86247E7EC236}" type="pres">
      <dgm:prSet presAssocID="{85C77BDA-B06A-403F-905F-BBFD7B20F1DE}" presName="sibTrans" presStyleCnt="0"/>
      <dgm:spPr/>
    </dgm:pt>
    <dgm:pt modelId="{62536AF1-F996-A941-BF8D-A6B57798302C}" type="pres">
      <dgm:prSet presAssocID="{CC90803E-B2B2-074E-936D-4A49422A8F46}" presName="compNode" presStyleCnt="0"/>
      <dgm:spPr/>
    </dgm:pt>
    <dgm:pt modelId="{B58B417E-1CAE-CF4B-B22E-9B3A24922088}" type="pres">
      <dgm:prSet presAssocID="{CC90803E-B2B2-074E-936D-4A49422A8F46}" presName="bgRect" presStyleLbl="bgShp" presStyleIdx="2" presStyleCnt="3" custLinFactNeighborX="-134" custLinFactNeighborY="6886"/>
      <dgm:spPr>
        <a:solidFill>
          <a:schemeClr val="accent6"/>
        </a:solidFill>
      </dgm:spPr>
    </dgm:pt>
    <dgm:pt modelId="{06164FD5-965F-BE4D-9D34-5DCBF480FA83}" type="pres">
      <dgm:prSet presAssocID="{CC90803E-B2B2-074E-936D-4A49422A8F46}" presName="iconRect" presStyleLbl="node1" presStyleIdx="2" presStyleCnt="3" custLinFactNeighborX="-13171" custLinFactNeighborY="2267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5F9822-C9BE-B44D-B346-1FD287C87BC6}" type="pres">
      <dgm:prSet presAssocID="{CC90803E-B2B2-074E-936D-4A49422A8F46}" presName="spaceRect" presStyleCnt="0"/>
      <dgm:spPr/>
    </dgm:pt>
    <dgm:pt modelId="{79E7D1EB-2BC0-FE44-B9F4-E60C6AEB3CA1}" type="pres">
      <dgm:prSet presAssocID="{CC90803E-B2B2-074E-936D-4A49422A8F46}" presName="parTx" presStyleLbl="revTx" presStyleIdx="2" presStyleCnt="3" custScaleX="115490" custLinFactNeighborX="-540" custLinFactNeighborY="-1452">
        <dgm:presLayoutVars>
          <dgm:chMax val="0"/>
          <dgm:chPref val="0"/>
        </dgm:presLayoutVars>
      </dgm:prSet>
      <dgm:spPr/>
    </dgm:pt>
  </dgm:ptLst>
  <dgm:cxnLst>
    <dgm:cxn modelId="{8BFA4F41-9277-4DA1-B5C8-BC3134A015FE}" type="presOf" srcId="{27526CDE-8917-4AB8-A9E7-D40822FF1EB8}" destId="{CB64B3AC-CA5E-479F-A097-ED351F7DB958}" srcOrd="0" destOrd="0" presId="urn:microsoft.com/office/officeart/2018/2/layout/IconVerticalSolidList"/>
    <dgm:cxn modelId="{33FAD444-1BD7-C44A-8435-F92AF7780D0E}" srcId="{472824B2-48A1-4222-B0F9-1B5F3AEA3A25}" destId="{CC90803E-B2B2-074E-936D-4A49422A8F46}" srcOrd="2" destOrd="0" parTransId="{07B0C729-DB6E-4541-A283-9D4E66F64A06}" sibTransId="{050B4B8A-B79F-054E-B14A-4EC0110EB096}"/>
    <dgm:cxn modelId="{228BB37F-9FA7-41AD-8F66-018B14E0E1E0}" srcId="{472824B2-48A1-4222-B0F9-1B5F3AEA3A25}" destId="{27526CDE-8917-4AB8-A9E7-D40822FF1EB8}" srcOrd="0" destOrd="0" parTransId="{DCF74973-4E68-487D-B614-5A8A55193524}" sibTransId="{C8B5815F-4D02-46A2-8E55-21641149CCC7}"/>
    <dgm:cxn modelId="{9336C186-FE14-FA4A-8F63-56A1D1D79EC7}" type="presOf" srcId="{CC90803E-B2B2-074E-936D-4A49422A8F46}" destId="{79E7D1EB-2BC0-FE44-B9F4-E60C6AEB3CA1}" srcOrd="0" destOrd="0" presId="urn:microsoft.com/office/officeart/2018/2/layout/IconVerticalSolidList"/>
    <dgm:cxn modelId="{64E27C9A-15F9-4F35-9133-4AD74FCE8F8E}" srcId="{472824B2-48A1-4222-B0F9-1B5F3AEA3A25}" destId="{DF4920D7-4DB3-4222-B2E0-C5EB94B1F7C8}" srcOrd="1" destOrd="0" parTransId="{B68CBF61-B10F-4B9A-A49F-BD289479A8A3}" sibTransId="{85C77BDA-B06A-403F-905F-BBFD7B20F1DE}"/>
    <dgm:cxn modelId="{A5383DA2-736E-45C2-B32D-773888E69DA1}" type="presOf" srcId="{DF4920D7-4DB3-4222-B2E0-C5EB94B1F7C8}" destId="{D7A55868-A509-4DCC-8743-298066A8A8D1}" srcOrd="0" destOrd="0" presId="urn:microsoft.com/office/officeart/2018/2/layout/IconVerticalSolidList"/>
    <dgm:cxn modelId="{8E2F45A4-0FA5-4367-9C87-28A833CF194F}" type="presOf" srcId="{472824B2-48A1-4222-B0F9-1B5F3AEA3A25}" destId="{84BF913B-2112-4B67-B6CE-BF6E33B1268F}" srcOrd="0" destOrd="0" presId="urn:microsoft.com/office/officeart/2018/2/layout/IconVerticalSolidList"/>
    <dgm:cxn modelId="{5339C7B3-5922-4906-B577-8ABC6719299E}" type="presParOf" srcId="{84BF913B-2112-4B67-B6CE-BF6E33B1268F}" destId="{CFDA9F7A-695F-430A-B3EB-52AAFD7C904D}" srcOrd="0" destOrd="0" presId="urn:microsoft.com/office/officeart/2018/2/layout/IconVerticalSolidList"/>
    <dgm:cxn modelId="{85C1BC41-DA5E-4CCD-9723-958C42482B45}" type="presParOf" srcId="{CFDA9F7A-695F-430A-B3EB-52AAFD7C904D}" destId="{C345B157-1203-4DD6-B3DC-EB263C2EA37B}" srcOrd="0" destOrd="0" presId="urn:microsoft.com/office/officeart/2018/2/layout/IconVerticalSolidList"/>
    <dgm:cxn modelId="{BD85C0E1-D516-4A9C-B8D0-E08698DCD7D6}" type="presParOf" srcId="{CFDA9F7A-695F-430A-B3EB-52AAFD7C904D}" destId="{C04D33C0-384B-480A-911D-3EDDE3D167E1}" srcOrd="1" destOrd="0" presId="urn:microsoft.com/office/officeart/2018/2/layout/IconVerticalSolidList"/>
    <dgm:cxn modelId="{1CD2DDE9-9004-4D26-84DC-C5A266867E16}" type="presParOf" srcId="{CFDA9F7A-695F-430A-B3EB-52AAFD7C904D}" destId="{BCD05FCC-78D8-4E90-9A22-107D8A0D5523}" srcOrd="2" destOrd="0" presId="urn:microsoft.com/office/officeart/2018/2/layout/IconVerticalSolidList"/>
    <dgm:cxn modelId="{C3458CBF-D8C7-4A8E-AA33-537C2B4F5722}" type="presParOf" srcId="{CFDA9F7A-695F-430A-B3EB-52AAFD7C904D}" destId="{CB64B3AC-CA5E-479F-A097-ED351F7DB958}" srcOrd="3" destOrd="0" presId="urn:microsoft.com/office/officeart/2018/2/layout/IconVerticalSolidList"/>
    <dgm:cxn modelId="{8E7CBB2E-7482-4156-9D02-A46EF677C026}" type="presParOf" srcId="{84BF913B-2112-4B67-B6CE-BF6E33B1268F}" destId="{D9E5564C-185A-458A-B09D-D10805E3FC10}" srcOrd="1" destOrd="0" presId="urn:microsoft.com/office/officeart/2018/2/layout/IconVerticalSolidList"/>
    <dgm:cxn modelId="{0488FD7B-8B3D-4E32-BA61-3EA5B6BA75B8}" type="presParOf" srcId="{84BF913B-2112-4B67-B6CE-BF6E33B1268F}" destId="{A2C803F2-E313-4151-954F-6CA02C47EA0D}" srcOrd="2" destOrd="0" presId="urn:microsoft.com/office/officeart/2018/2/layout/IconVerticalSolidList"/>
    <dgm:cxn modelId="{67FAC56E-B9AD-43A1-9D5C-BC8265292366}" type="presParOf" srcId="{A2C803F2-E313-4151-954F-6CA02C47EA0D}" destId="{4C6E99A9-0FC4-40B1-8CBB-95ABD1FE6D00}" srcOrd="0" destOrd="0" presId="urn:microsoft.com/office/officeart/2018/2/layout/IconVerticalSolidList"/>
    <dgm:cxn modelId="{83534E1F-2D67-4E24-9645-6E93149CF4FB}" type="presParOf" srcId="{A2C803F2-E313-4151-954F-6CA02C47EA0D}" destId="{4A6AC219-0868-432F-BDF2-D84C564D78FD}" srcOrd="1" destOrd="0" presId="urn:microsoft.com/office/officeart/2018/2/layout/IconVerticalSolidList"/>
    <dgm:cxn modelId="{94590DCD-5F31-4568-8257-093A4EA7ACEF}" type="presParOf" srcId="{A2C803F2-E313-4151-954F-6CA02C47EA0D}" destId="{AD80ECD7-D4DC-49B5-B057-95F6B7BDB2B8}" srcOrd="2" destOrd="0" presId="urn:microsoft.com/office/officeart/2018/2/layout/IconVerticalSolidList"/>
    <dgm:cxn modelId="{82629B28-5485-4ED3-B920-DE6BEE3594A9}" type="presParOf" srcId="{A2C803F2-E313-4151-954F-6CA02C47EA0D}" destId="{D7A55868-A509-4DCC-8743-298066A8A8D1}" srcOrd="3" destOrd="0" presId="urn:microsoft.com/office/officeart/2018/2/layout/IconVerticalSolidList"/>
    <dgm:cxn modelId="{6E68E77D-97F0-4147-B4A3-4DDA9719C8CD}" type="presParOf" srcId="{84BF913B-2112-4B67-B6CE-BF6E33B1268F}" destId="{36F81018-8FB5-B44F-88F7-86247E7EC236}" srcOrd="3" destOrd="0" presId="urn:microsoft.com/office/officeart/2018/2/layout/IconVerticalSolidList"/>
    <dgm:cxn modelId="{D4184E40-8610-8A43-B33B-703D96B2E1C7}" type="presParOf" srcId="{84BF913B-2112-4B67-B6CE-BF6E33B1268F}" destId="{62536AF1-F996-A941-BF8D-A6B57798302C}" srcOrd="4" destOrd="0" presId="urn:microsoft.com/office/officeart/2018/2/layout/IconVerticalSolidList"/>
    <dgm:cxn modelId="{54F73F74-34C4-CA47-8A4B-3CA1DE893DAF}" type="presParOf" srcId="{62536AF1-F996-A941-BF8D-A6B57798302C}" destId="{B58B417E-1CAE-CF4B-B22E-9B3A24922088}" srcOrd="0" destOrd="0" presId="urn:microsoft.com/office/officeart/2018/2/layout/IconVerticalSolidList"/>
    <dgm:cxn modelId="{6D572E7A-5E7E-3A4C-8EE6-7F57E5351A45}" type="presParOf" srcId="{62536AF1-F996-A941-BF8D-A6B57798302C}" destId="{06164FD5-965F-BE4D-9D34-5DCBF480FA83}" srcOrd="1" destOrd="0" presId="urn:microsoft.com/office/officeart/2018/2/layout/IconVerticalSolidList"/>
    <dgm:cxn modelId="{6C969A06-3EB6-464D-AEC0-5592B330811C}" type="presParOf" srcId="{62536AF1-F996-A941-BF8D-A6B57798302C}" destId="{C85F9822-C9BE-B44D-B346-1FD287C87BC6}" srcOrd="2" destOrd="0" presId="urn:microsoft.com/office/officeart/2018/2/layout/IconVerticalSolidList"/>
    <dgm:cxn modelId="{8C3AAEBE-2EB9-4A42-BB91-A1C02758A749}" type="presParOf" srcId="{62536AF1-F996-A941-BF8D-A6B57798302C}" destId="{79E7D1EB-2BC0-FE44-B9F4-E60C6AEB3C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5177A-72BC-4976-AF07-16F74D6A77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980DD5-9F5E-4ADA-923B-13F8825C6709}">
      <dgm:prSet/>
      <dgm:spPr/>
      <dgm:t>
        <a:bodyPr/>
        <a:lstStyle/>
        <a:p>
          <a:r>
            <a:rPr lang="en-US" b="1" i="0" dirty="0"/>
            <a:t>Controlling Gene Expression Levels</a:t>
          </a:r>
          <a:endParaRPr lang="en-US" dirty="0"/>
        </a:p>
      </dgm:t>
    </dgm:pt>
    <dgm:pt modelId="{09CF9490-F31B-4306-9794-075E66835886}" type="parTrans" cxnId="{A2D08B55-759E-4C54-9AB5-6CC232F0D5F8}">
      <dgm:prSet/>
      <dgm:spPr/>
      <dgm:t>
        <a:bodyPr/>
        <a:lstStyle/>
        <a:p>
          <a:endParaRPr lang="en-US"/>
        </a:p>
      </dgm:t>
    </dgm:pt>
    <dgm:pt modelId="{D3C29BA9-0F3A-4C5A-89C6-8D944746CEB9}" type="sibTrans" cxnId="{A2D08B55-759E-4C54-9AB5-6CC232F0D5F8}">
      <dgm:prSet/>
      <dgm:spPr/>
      <dgm:t>
        <a:bodyPr/>
        <a:lstStyle/>
        <a:p>
          <a:endParaRPr lang="en-US"/>
        </a:p>
      </dgm:t>
    </dgm:pt>
    <dgm:pt modelId="{3F7F2C79-56AF-4CD7-9E3E-AC15ED7FD6BC}">
      <dgm:prSet/>
      <dgm:spPr/>
      <dgm:t>
        <a:bodyPr/>
        <a:lstStyle/>
        <a:p>
          <a:r>
            <a:rPr lang="en-US" b="1" i="0"/>
            <a:t>Tissue-Specific Processes</a:t>
          </a:r>
          <a:endParaRPr lang="en-US"/>
        </a:p>
      </dgm:t>
    </dgm:pt>
    <dgm:pt modelId="{807C4E11-512E-4AF0-B85A-AF50B45079BA}" type="parTrans" cxnId="{DA1D6392-C157-4AC7-B74B-04942A8DE15F}">
      <dgm:prSet/>
      <dgm:spPr/>
      <dgm:t>
        <a:bodyPr/>
        <a:lstStyle/>
        <a:p>
          <a:endParaRPr lang="en-US"/>
        </a:p>
      </dgm:t>
    </dgm:pt>
    <dgm:pt modelId="{53431AAD-2BC3-4D1B-9CF2-3AF3F67DF5D1}" type="sibTrans" cxnId="{DA1D6392-C157-4AC7-B74B-04942A8DE15F}">
      <dgm:prSet/>
      <dgm:spPr/>
      <dgm:t>
        <a:bodyPr/>
        <a:lstStyle/>
        <a:p>
          <a:endParaRPr lang="en-US"/>
        </a:p>
      </dgm:t>
    </dgm:pt>
    <dgm:pt modelId="{D116405A-8332-49E5-9FB9-7E0FB09C9691}">
      <dgm:prSet/>
      <dgm:spPr/>
      <dgm:t>
        <a:bodyPr/>
        <a:lstStyle/>
        <a:p>
          <a:r>
            <a:rPr lang="en-US" b="1" i="0" dirty="0"/>
            <a:t>Personalized Medicine and Cancer Treatments</a:t>
          </a:r>
          <a:endParaRPr lang="en-US" dirty="0"/>
        </a:p>
      </dgm:t>
    </dgm:pt>
    <dgm:pt modelId="{ECD6E1A4-14DF-48B4-89BD-069BD7BB0731}" type="parTrans" cxnId="{89C2B93D-776D-47D4-A8A8-1D420201C2C5}">
      <dgm:prSet/>
      <dgm:spPr/>
      <dgm:t>
        <a:bodyPr/>
        <a:lstStyle/>
        <a:p>
          <a:endParaRPr lang="en-US"/>
        </a:p>
      </dgm:t>
    </dgm:pt>
    <dgm:pt modelId="{1304144F-72E8-47CF-A121-2933A66906DD}" type="sibTrans" cxnId="{89C2B93D-776D-47D4-A8A8-1D420201C2C5}">
      <dgm:prSet/>
      <dgm:spPr/>
      <dgm:t>
        <a:bodyPr/>
        <a:lstStyle/>
        <a:p>
          <a:endParaRPr lang="en-US"/>
        </a:p>
      </dgm:t>
    </dgm:pt>
    <dgm:pt modelId="{DD218DDF-E270-054C-8135-EAC02B09FCDF}" type="pres">
      <dgm:prSet presAssocID="{6095177A-72BC-4976-AF07-16F74D6A7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547A89-6477-584D-BBC7-9A3408CB1C97}" type="pres">
      <dgm:prSet presAssocID="{6B980DD5-9F5E-4ADA-923B-13F8825C6709}" presName="hierRoot1" presStyleCnt="0"/>
      <dgm:spPr/>
    </dgm:pt>
    <dgm:pt modelId="{3104F1BD-88C8-7048-9E50-D2A944E58C14}" type="pres">
      <dgm:prSet presAssocID="{6B980DD5-9F5E-4ADA-923B-13F8825C6709}" presName="composite" presStyleCnt="0"/>
      <dgm:spPr/>
    </dgm:pt>
    <dgm:pt modelId="{40F49A95-45B5-6140-86B5-33BADF6FB815}" type="pres">
      <dgm:prSet presAssocID="{6B980DD5-9F5E-4ADA-923B-13F8825C6709}" presName="background" presStyleLbl="node0" presStyleIdx="0" presStyleCnt="3"/>
      <dgm:spPr>
        <a:solidFill>
          <a:schemeClr val="accent5">
            <a:lumMod val="75000"/>
          </a:schemeClr>
        </a:solidFill>
      </dgm:spPr>
    </dgm:pt>
    <dgm:pt modelId="{00BAD03E-F1A4-134B-AA0F-0DE53BEE18A3}" type="pres">
      <dgm:prSet presAssocID="{6B980DD5-9F5E-4ADA-923B-13F8825C6709}" presName="text" presStyleLbl="fgAcc0" presStyleIdx="0" presStyleCnt="3">
        <dgm:presLayoutVars>
          <dgm:chPref val="3"/>
        </dgm:presLayoutVars>
      </dgm:prSet>
      <dgm:spPr/>
    </dgm:pt>
    <dgm:pt modelId="{18C92CC1-FC20-BC4A-B4D2-015E7AAE4FE3}" type="pres">
      <dgm:prSet presAssocID="{6B980DD5-9F5E-4ADA-923B-13F8825C6709}" presName="hierChild2" presStyleCnt="0"/>
      <dgm:spPr/>
    </dgm:pt>
    <dgm:pt modelId="{040537FF-5C27-DD49-9303-3836A5AEEB34}" type="pres">
      <dgm:prSet presAssocID="{3F7F2C79-56AF-4CD7-9E3E-AC15ED7FD6BC}" presName="hierRoot1" presStyleCnt="0"/>
      <dgm:spPr/>
    </dgm:pt>
    <dgm:pt modelId="{08ED06C9-994A-C649-B5EF-503A0E8E19ED}" type="pres">
      <dgm:prSet presAssocID="{3F7F2C79-56AF-4CD7-9E3E-AC15ED7FD6BC}" presName="composite" presStyleCnt="0"/>
      <dgm:spPr/>
    </dgm:pt>
    <dgm:pt modelId="{1AFA90E8-3EB0-704C-843F-0C67D96FDD91}" type="pres">
      <dgm:prSet presAssocID="{3F7F2C79-56AF-4CD7-9E3E-AC15ED7FD6BC}" presName="background" presStyleLbl="node0" presStyleIdx="1" presStyleCnt="3"/>
      <dgm:spPr>
        <a:solidFill>
          <a:schemeClr val="accent5"/>
        </a:solidFill>
      </dgm:spPr>
    </dgm:pt>
    <dgm:pt modelId="{F6E993AB-E1BD-7D4B-B2A8-E7853455F2D5}" type="pres">
      <dgm:prSet presAssocID="{3F7F2C79-56AF-4CD7-9E3E-AC15ED7FD6BC}" presName="text" presStyleLbl="fgAcc0" presStyleIdx="1" presStyleCnt="3">
        <dgm:presLayoutVars>
          <dgm:chPref val="3"/>
        </dgm:presLayoutVars>
      </dgm:prSet>
      <dgm:spPr/>
    </dgm:pt>
    <dgm:pt modelId="{C1A781CA-2E50-4D40-8821-9B9D6C0ED17F}" type="pres">
      <dgm:prSet presAssocID="{3F7F2C79-56AF-4CD7-9E3E-AC15ED7FD6BC}" presName="hierChild2" presStyleCnt="0"/>
      <dgm:spPr/>
    </dgm:pt>
    <dgm:pt modelId="{1C19A954-693E-D347-80FB-E8D7B00EB630}" type="pres">
      <dgm:prSet presAssocID="{D116405A-8332-49E5-9FB9-7E0FB09C9691}" presName="hierRoot1" presStyleCnt="0"/>
      <dgm:spPr/>
    </dgm:pt>
    <dgm:pt modelId="{CD680A48-B9FF-984A-B2A7-C299EFCF95AA}" type="pres">
      <dgm:prSet presAssocID="{D116405A-8332-49E5-9FB9-7E0FB09C9691}" presName="composite" presStyleCnt="0"/>
      <dgm:spPr/>
    </dgm:pt>
    <dgm:pt modelId="{79EDA3BA-8512-6A4D-9D84-4DFD65FA0D60}" type="pres">
      <dgm:prSet presAssocID="{D116405A-8332-49E5-9FB9-7E0FB09C9691}" presName="background" presStyleLbl="node0" presStyleIdx="2" presStyleCnt="3"/>
      <dgm:spPr>
        <a:solidFill>
          <a:schemeClr val="accent6"/>
        </a:solidFill>
      </dgm:spPr>
    </dgm:pt>
    <dgm:pt modelId="{8E3D4979-AFF3-6D4C-B24A-EE371E4FB8EA}" type="pres">
      <dgm:prSet presAssocID="{D116405A-8332-49E5-9FB9-7E0FB09C9691}" presName="text" presStyleLbl="fgAcc0" presStyleIdx="2" presStyleCnt="3">
        <dgm:presLayoutVars>
          <dgm:chPref val="3"/>
        </dgm:presLayoutVars>
      </dgm:prSet>
      <dgm:spPr/>
    </dgm:pt>
    <dgm:pt modelId="{09F34803-FD8A-3747-A68A-9DED23DD7CDD}" type="pres">
      <dgm:prSet presAssocID="{D116405A-8332-49E5-9FB9-7E0FB09C9691}" presName="hierChild2" presStyleCnt="0"/>
      <dgm:spPr/>
    </dgm:pt>
  </dgm:ptLst>
  <dgm:cxnLst>
    <dgm:cxn modelId="{89C2B93D-776D-47D4-A8A8-1D420201C2C5}" srcId="{6095177A-72BC-4976-AF07-16F74D6A77CA}" destId="{D116405A-8332-49E5-9FB9-7E0FB09C9691}" srcOrd="2" destOrd="0" parTransId="{ECD6E1A4-14DF-48B4-89BD-069BD7BB0731}" sibTransId="{1304144F-72E8-47CF-A121-2933A66906DD}"/>
    <dgm:cxn modelId="{337E7F48-8B8F-FC4E-AF70-F6C88EAC8FE5}" type="presOf" srcId="{6095177A-72BC-4976-AF07-16F74D6A77CA}" destId="{DD218DDF-E270-054C-8135-EAC02B09FCDF}" srcOrd="0" destOrd="0" presId="urn:microsoft.com/office/officeart/2005/8/layout/hierarchy1"/>
    <dgm:cxn modelId="{A2D08B55-759E-4C54-9AB5-6CC232F0D5F8}" srcId="{6095177A-72BC-4976-AF07-16F74D6A77CA}" destId="{6B980DD5-9F5E-4ADA-923B-13F8825C6709}" srcOrd="0" destOrd="0" parTransId="{09CF9490-F31B-4306-9794-075E66835886}" sibTransId="{D3C29BA9-0F3A-4C5A-89C6-8D944746CEB9}"/>
    <dgm:cxn modelId="{EEDD2274-AA39-4E46-87C8-0942D323DB19}" type="presOf" srcId="{3F7F2C79-56AF-4CD7-9E3E-AC15ED7FD6BC}" destId="{F6E993AB-E1BD-7D4B-B2A8-E7853455F2D5}" srcOrd="0" destOrd="0" presId="urn:microsoft.com/office/officeart/2005/8/layout/hierarchy1"/>
    <dgm:cxn modelId="{DA1D6392-C157-4AC7-B74B-04942A8DE15F}" srcId="{6095177A-72BC-4976-AF07-16F74D6A77CA}" destId="{3F7F2C79-56AF-4CD7-9E3E-AC15ED7FD6BC}" srcOrd="1" destOrd="0" parTransId="{807C4E11-512E-4AF0-B85A-AF50B45079BA}" sibTransId="{53431AAD-2BC3-4D1B-9CF2-3AF3F67DF5D1}"/>
    <dgm:cxn modelId="{EC0D28CB-D9EC-914E-B303-98E28DF20EC1}" type="presOf" srcId="{6B980DD5-9F5E-4ADA-923B-13F8825C6709}" destId="{00BAD03E-F1A4-134B-AA0F-0DE53BEE18A3}" srcOrd="0" destOrd="0" presId="urn:microsoft.com/office/officeart/2005/8/layout/hierarchy1"/>
    <dgm:cxn modelId="{FA6E20DD-ECBC-3547-B747-4BDBEFCAAC46}" type="presOf" srcId="{D116405A-8332-49E5-9FB9-7E0FB09C9691}" destId="{8E3D4979-AFF3-6D4C-B24A-EE371E4FB8EA}" srcOrd="0" destOrd="0" presId="urn:microsoft.com/office/officeart/2005/8/layout/hierarchy1"/>
    <dgm:cxn modelId="{EF8AB697-8F7C-424B-B785-D2776DDC8548}" type="presParOf" srcId="{DD218DDF-E270-054C-8135-EAC02B09FCDF}" destId="{B1547A89-6477-584D-BBC7-9A3408CB1C97}" srcOrd="0" destOrd="0" presId="urn:microsoft.com/office/officeart/2005/8/layout/hierarchy1"/>
    <dgm:cxn modelId="{B290BA56-8A28-D842-94ED-6880D6B00776}" type="presParOf" srcId="{B1547A89-6477-584D-BBC7-9A3408CB1C97}" destId="{3104F1BD-88C8-7048-9E50-D2A944E58C14}" srcOrd="0" destOrd="0" presId="urn:microsoft.com/office/officeart/2005/8/layout/hierarchy1"/>
    <dgm:cxn modelId="{370C02E2-B21D-6845-9154-0795ED3EC0A2}" type="presParOf" srcId="{3104F1BD-88C8-7048-9E50-D2A944E58C14}" destId="{40F49A95-45B5-6140-86B5-33BADF6FB815}" srcOrd="0" destOrd="0" presId="urn:microsoft.com/office/officeart/2005/8/layout/hierarchy1"/>
    <dgm:cxn modelId="{79D6615F-8DB2-2740-A770-AB0AA2997C0A}" type="presParOf" srcId="{3104F1BD-88C8-7048-9E50-D2A944E58C14}" destId="{00BAD03E-F1A4-134B-AA0F-0DE53BEE18A3}" srcOrd="1" destOrd="0" presId="urn:microsoft.com/office/officeart/2005/8/layout/hierarchy1"/>
    <dgm:cxn modelId="{58E29B85-2093-BA4C-98E8-81DD8121AB45}" type="presParOf" srcId="{B1547A89-6477-584D-BBC7-9A3408CB1C97}" destId="{18C92CC1-FC20-BC4A-B4D2-015E7AAE4FE3}" srcOrd="1" destOrd="0" presId="urn:microsoft.com/office/officeart/2005/8/layout/hierarchy1"/>
    <dgm:cxn modelId="{8345F06E-DED2-644C-8CDF-0A6A31986539}" type="presParOf" srcId="{DD218DDF-E270-054C-8135-EAC02B09FCDF}" destId="{040537FF-5C27-DD49-9303-3836A5AEEB34}" srcOrd="1" destOrd="0" presId="urn:microsoft.com/office/officeart/2005/8/layout/hierarchy1"/>
    <dgm:cxn modelId="{A69F91AA-9C9B-2348-86FE-F3E5CD406BE8}" type="presParOf" srcId="{040537FF-5C27-DD49-9303-3836A5AEEB34}" destId="{08ED06C9-994A-C649-B5EF-503A0E8E19ED}" srcOrd="0" destOrd="0" presId="urn:microsoft.com/office/officeart/2005/8/layout/hierarchy1"/>
    <dgm:cxn modelId="{DA882BC8-218D-5A4C-92AF-8697DD82E5BD}" type="presParOf" srcId="{08ED06C9-994A-C649-B5EF-503A0E8E19ED}" destId="{1AFA90E8-3EB0-704C-843F-0C67D96FDD91}" srcOrd="0" destOrd="0" presId="urn:microsoft.com/office/officeart/2005/8/layout/hierarchy1"/>
    <dgm:cxn modelId="{8A46FFF4-F187-D54C-AE67-6B37D9D242E7}" type="presParOf" srcId="{08ED06C9-994A-C649-B5EF-503A0E8E19ED}" destId="{F6E993AB-E1BD-7D4B-B2A8-E7853455F2D5}" srcOrd="1" destOrd="0" presId="urn:microsoft.com/office/officeart/2005/8/layout/hierarchy1"/>
    <dgm:cxn modelId="{D711C28D-2F6B-604D-A556-2DDD144B37F7}" type="presParOf" srcId="{040537FF-5C27-DD49-9303-3836A5AEEB34}" destId="{C1A781CA-2E50-4D40-8821-9B9D6C0ED17F}" srcOrd="1" destOrd="0" presId="urn:microsoft.com/office/officeart/2005/8/layout/hierarchy1"/>
    <dgm:cxn modelId="{E75E9592-A525-CA47-BD72-9F10B5FD3859}" type="presParOf" srcId="{DD218DDF-E270-054C-8135-EAC02B09FCDF}" destId="{1C19A954-693E-D347-80FB-E8D7B00EB630}" srcOrd="2" destOrd="0" presId="urn:microsoft.com/office/officeart/2005/8/layout/hierarchy1"/>
    <dgm:cxn modelId="{BC3803C1-FD91-5641-A358-5046967F556B}" type="presParOf" srcId="{1C19A954-693E-D347-80FB-E8D7B00EB630}" destId="{CD680A48-B9FF-984A-B2A7-C299EFCF95AA}" srcOrd="0" destOrd="0" presId="urn:microsoft.com/office/officeart/2005/8/layout/hierarchy1"/>
    <dgm:cxn modelId="{6176FCB6-A476-424C-AE88-2AFEBF12A41E}" type="presParOf" srcId="{CD680A48-B9FF-984A-B2A7-C299EFCF95AA}" destId="{79EDA3BA-8512-6A4D-9D84-4DFD65FA0D60}" srcOrd="0" destOrd="0" presId="urn:microsoft.com/office/officeart/2005/8/layout/hierarchy1"/>
    <dgm:cxn modelId="{9DA6BE9B-1F92-AA46-A1A3-6521BF5C20DC}" type="presParOf" srcId="{CD680A48-B9FF-984A-B2A7-C299EFCF95AA}" destId="{8E3D4979-AFF3-6D4C-B24A-EE371E4FB8EA}" srcOrd="1" destOrd="0" presId="urn:microsoft.com/office/officeart/2005/8/layout/hierarchy1"/>
    <dgm:cxn modelId="{13E71F36-0218-0F4C-BB90-82DEC7B94A0F}" type="presParOf" srcId="{1C19A954-693E-D347-80FB-E8D7B00EB630}" destId="{09F34803-FD8A-3747-A68A-9DED23DD7C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14DA0-C201-4B5C-924A-40481111E62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7196F9-EA9E-49DF-B6CE-05D91D82783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b="1" i="0" dirty="0"/>
            <a:t>Enhancers</a:t>
          </a:r>
          <a:r>
            <a:rPr lang="en-US" b="0" i="0" dirty="0"/>
            <a:t>: Are DNA sequences that interact with the promoter regions of specific genes to increase gene expression. </a:t>
          </a:r>
          <a:endParaRPr lang="en-US" dirty="0"/>
        </a:p>
      </dgm:t>
    </dgm:pt>
    <dgm:pt modelId="{7C9FE8C3-D276-4AFD-92E7-D36AF0761A47}" type="parTrans" cxnId="{79DFA175-76E8-47C9-832D-B92EB47C593E}">
      <dgm:prSet/>
      <dgm:spPr/>
      <dgm:t>
        <a:bodyPr/>
        <a:lstStyle/>
        <a:p>
          <a:endParaRPr lang="en-US"/>
        </a:p>
      </dgm:t>
    </dgm:pt>
    <dgm:pt modelId="{CC7496DA-A653-439D-84D8-836616757A05}" type="sibTrans" cxnId="{79DFA175-76E8-47C9-832D-B92EB47C593E}">
      <dgm:prSet/>
      <dgm:spPr/>
      <dgm:t>
        <a:bodyPr/>
        <a:lstStyle/>
        <a:p>
          <a:endParaRPr lang="en-US"/>
        </a:p>
      </dgm:t>
    </dgm:pt>
    <dgm:pt modelId="{D431C6C9-180F-4232-8815-5662C95927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b="1" i="0" dirty="0"/>
            <a:t>Silencers</a:t>
          </a:r>
          <a:r>
            <a:rPr lang="en-US" b="0" i="0" dirty="0"/>
            <a:t>: Decrease or block gene expression by inhibiting the transcriptional machinery. </a:t>
          </a:r>
          <a:br>
            <a:rPr lang="en-US" dirty="0"/>
          </a:br>
          <a:endParaRPr lang="en-US" dirty="0"/>
        </a:p>
      </dgm:t>
    </dgm:pt>
    <dgm:pt modelId="{DDAC0D17-1073-4168-8509-672BAD361C92}" type="parTrans" cxnId="{74C6135B-CF93-4594-98A1-7456DC13E1F5}">
      <dgm:prSet/>
      <dgm:spPr/>
      <dgm:t>
        <a:bodyPr/>
        <a:lstStyle/>
        <a:p>
          <a:endParaRPr lang="en-US"/>
        </a:p>
      </dgm:t>
    </dgm:pt>
    <dgm:pt modelId="{5F8C6C4B-6201-4B61-903A-F7A82796A759}" type="sibTrans" cxnId="{74C6135B-CF93-4594-98A1-7456DC13E1F5}">
      <dgm:prSet/>
      <dgm:spPr/>
      <dgm:t>
        <a:bodyPr/>
        <a:lstStyle/>
        <a:p>
          <a:endParaRPr lang="en-US"/>
        </a:p>
      </dgm:t>
    </dgm:pt>
    <dgm:pt modelId="{68B90258-17E1-B14E-8175-973A74CFED66}" type="pres">
      <dgm:prSet presAssocID="{96A14DA0-C201-4B5C-924A-40481111E6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7F7573-1E22-8D49-B84E-F2ADBADB9FEE}" type="pres">
      <dgm:prSet presAssocID="{9A7196F9-EA9E-49DF-B6CE-05D91D827831}" presName="hierRoot1" presStyleCnt="0"/>
      <dgm:spPr/>
    </dgm:pt>
    <dgm:pt modelId="{95321B8C-E6C4-2446-BFDD-792A01C1551E}" type="pres">
      <dgm:prSet presAssocID="{9A7196F9-EA9E-49DF-B6CE-05D91D827831}" presName="composite" presStyleCnt="0"/>
      <dgm:spPr/>
    </dgm:pt>
    <dgm:pt modelId="{4696C9DE-3728-524B-8DB2-6D36035CBCA1}" type="pres">
      <dgm:prSet presAssocID="{9A7196F9-EA9E-49DF-B6CE-05D91D827831}" presName="background" presStyleLbl="node0" presStyleIdx="0" presStyleCnt="2"/>
      <dgm:spPr>
        <a:solidFill>
          <a:schemeClr val="tx2">
            <a:lumMod val="50000"/>
            <a:lumOff val="50000"/>
          </a:schemeClr>
        </a:solidFill>
        <a:ln>
          <a:solidFill>
            <a:schemeClr val="accent6"/>
          </a:solidFill>
        </a:ln>
      </dgm:spPr>
    </dgm:pt>
    <dgm:pt modelId="{B2772AE6-972D-5349-B328-6487D0A3BBDF}" type="pres">
      <dgm:prSet presAssocID="{9A7196F9-EA9E-49DF-B6CE-05D91D827831}" presName="text" presStyleLbl="fgAcc0" presStyleIdx="0" presStyleCnt="2">
        <dgm:presLayoutVars>
          <dgm:chPref val="3"/>
        </dgm:presLayoutVars>
      </dgm:prSet>
      <dgm:spPr/>
    </dgm:pt>
    <dgm:pt modelId="{68EA2392-F001-A048-82EC-687BEA559D2E}" type="pres">
      <dgm:prSet presAssocID="{9A7196F9-EA9E-49DF-B6CE-05D91D827831}" presName="hierChild2" presStyleCnt="0"/>
      <dgm:spPr/>
    </dgm:pt>
    <dgm:pt modelId="{800B90F5-C262-6041-B08B-96421DBD0C91}" type="pres">
      <dgm:prSet presAssocID="{D431C6C9-180F-4232-8815-5662C95927F1}" presName="hierRoot1" presStyleCnt="0"/>
      <dgm:spPr/>
    </dgm:pt>
    <dgm:pt modelId="{391E6492-6B13-A04B-B7AB-28248CF0355B}" type="pres">
      <dgm:prSet presAssocID="{D431C6C9-180F-4232-8815-5662C95927F1}" presName="composite" presStyleCnt="0"/>
      <dgm:spPr/>
    </dgm:pt>
    <dgm:pt modelId="{616CE229-3461-0D4B-AF69-32EE8D397721}" type="pres">
      <dgm:prSet presAssocID="{D431C6C9-180F-4232-8815-5662C95927F1}" presName="background" presStyleLbl="node0" presStyleIdx="1" presStyleCnt="2"/>
      <dgm:spPr>
        <a:solidFill>
          <a:schemeClr val="accent6">
            <a:lumMod val="75000"/>
          </a:schemeClr>
        </a:solidFill>
      </dgm:spPr>
    </dgm:pt>
    <dgm:pt modelId="{3FA7C190-B741-F54F-A8D7-F0CD82E238DF}" type="pres">
      <dgm:prSet presAssocID="{D431C6C9-180F-4232-8815-5662C95927F1}" presName="text" presStyleLbl="fgAcc0" presStyleIdx="1" presStyleCnt="2">
        <dgm:presLayoutVars>
          <dgm:chPref val="3"/>
        </dgm:presLayoutVars>
      </dgm:prSet>
      <dgm:spPr/>
    </dgm:pt>
    <dgm:pt modelId="{A936553D-A093-8646-9EAB-18C96C14BE58}" type="pres">
      <dgm:prSet presAssocID="{D431C6C9-180F-4232-8815-5662C95927F1}" presName="hierChild2" presStyleCnt="0"/>
      <dgm:spPr/>
    </dgm:pt>
  </dgm:ptLst>
  <dgm:cxnLst>
    <dgm:cxn modelId="{8457091E-F2DA-5B45-840D-66824B818764}" type="presOf" srcId="{96A14DA0-C201-4B5C-924A-40481111E629}" destId="{68B90258-17E1-B14E-8175-973A74CFED66}" srcOrd="0" destOrd="0" presId="urn:microsoft.com/office/officeart/2005/8/layout/hierarchy1"/>
    <dgm:cxn modelId="{74C6135B-CF93-4594-98A1-7456DC13E1F5}" srcId="{96A14DA0-C201-4B5C-924A-40481111E629}" destId="{D431C6C9-180F-4232-8815-5662C95927F1}" srcOrd="1" destOrd="0" parTransId="{DDAC0D17-1073-4168-8509-672BAD361C92}" sibTransId="{5F8C6C4B-6201-4B61-903A-F7A82796A759}"/>
    <dgm:cxn modelId="{79DFA175-76E8-47C9-832D-B92EB47C593E}" srcId="{96A14DA0-C201-4B5C-924A-40481111E629}" destId="{9A7196F9-EA9E-49DF-B6CE-05D91D827831}" srcOrd="0" destOrd="0" parTransId="{7C9FE8C3-D276-4AFD-92E7-D36AF0761A47}" sibTransId="{CC7496DA-A653-439D-84D8-836616757A05}"/>
    <dgm:cxn modelId="{C24AC5C1-B521-0E47-B1A9-1A8E54132BD2}" type="presOf" srcId="{9A7196F9-EA9E-49DF-B6CE-05D91D827831}" destId="{B2772AE6-972D-5349-B328-6487D0A3BBDF}" srcOrd="0" destOrd="0" presId="urn:microsoft.com/office/officeart/2005/8/layout/hierarchy1"/>
    <dgm:cxn modelId="{4D3851E4-64B1-6541-A510-5A9BFF2490B5}" type="presOf" srcId="{D431C6C9-180F-4232-8815-5662C95927F1}" destId="{3FA7C190-B741-F54F-A8D7-F0CD82E238DF}" srcOrd="0" destOrd="0" presId="urn:microsoft.com/office/officeart/2005/8/layout/hierarchy1"/>
    <dgm:cxn modelId="{5E1EADA7-8684-D446-84B7-4C824AC5199F}" type="presParOf" srcId="{68B90258-17E1-B14E-8175-973A74CFED66}" destId="{D37F7573-1E22-8D49-B84E-F2ADBADB9FEE}" srcOrd="0" destOrd="0" presId="urn:microsoft.com/office/officeart/2005/8/layout/hierarchy1"/>
    <dgm:cxn modelId="{C730DD86-D51E-0C44-93D8-2C8DA6807886}" type="presParOf" srcId="{D37F7573-1E22-8D49-B84E-F2ADBADB9FEE}" destId="{95321B8C-E6C4-2446-BFDD-792A01C1551E}" srcOrd="0" destOrd="0" presId="urn:microsoft.com/office/officeart/2005/8/layout/hierarchy1"/>
    <dgm:cxn modelId="{4AECD0E4-3AFE-0C44-BFF3-0A3A0B6F67E1}" type="presParOf" srcId="{95321B8C-E6C4-2446-BFDD-792A01C1551E}" destId="{4696C9DE-3728-524B-8DB2-6D36035CBCA1}" srcOrd="0" destOrd="0" presId="urn:microsoft.com/office/officeart/2005/8/layout/hierarchy1"/>
    <dgm:cxn modelId="{BADC5F09-D12A-8F4C-8639-D466298DD858}" type="presParOf" srcId="{95321B8C-E6C4-2446-BFDD-792A01C1551E}" destId="{B2772AE6-972D-5349-B328-6487D0A3BBDF}" srcOrd="1" destOrd="0" presId="urn:microsoft.com/office/officeart/2005/8/layout/hierarchy1"/>
    <dgm:cxn modelId="{79B524CE-9144-FE46-8A89-A51B818C0D1A}" type="presParOf" srcId="{D37F7573-1E22-8D49-B84E-F2ADBADB9FEE}" destId="{68EA2392-F001-A048-82EC-687BEA559D2E}" srcOrd="1" destOrd="0" presId="urn:microsoft.com/office/officeart/2005/8/layout/hierarchy1"/>
    <dgm:cxn modelId="{9C95A64B-2C6B-0C4D-AFD8-1EC95A198664}" type="presParOf" srcId="{68B90258-17E1-B14E-8175-973A74CFED66}" destId="{800B90F5-C262-6041-B08B-96421DBD0C91}" srcOrd="1" destOrd="0" presId="urn:microsoft.com/office/officeart/2005/8/layout/hierarchy1"/>
    <dgm:cxn modelId="{AE7ECEC3-F243-0B44-B24C-B97B88A1CCD3}" type="presParOf" srcId="{800B90F5-C262-6041-B08B-96421DBD0C91}" destId="{391E6492-6B13-A04B-B7AB-28248CF0355B}" srcOrd="0" destOrd="0" presId="urn:microsoft.com/office/officeart/2005/8/layout/hierarchy1"/>
    <dgm:cxn modelId="{4CCAE5D0-AEE8-914E-A8C0-5E810655CCA3}" type="presParOf" srcId="{391E6492-6B13-A04B-B7AB-28248CF0355B}" destId="{616CE229-3461-0D4B-AF69-32EE8D397721}" srcOrd="0" destOrd="0" presId="urn:microsoft.com/office/officeart/2005/8/layout/hierarchy1"/>
    <dgm:cxn modelId="{324008B4-E488-654F-AC0B-DE25D748682A}" type="presParOf" srcId="{391E6492-6B13-A04B-B7AB-28248CF0355B}" destId="{3FA7C190-B741-F54F-A8D7-F0CD82E238DF}" srcOrd="1" destOrd="0" presId="urn:microsoft.com/office/officeart/2005/8/layout/hierarchy1"/>
    <dgm:cxn modelId="{B3EECAB9-5940-084A-89A7-AC5B6877D462}" type="presParOf" srcId="{800B90F5-C262-6041-B08B-96421DBD0C91}" destId="{A936553D-A093-8646-9EAB-18C96C14BE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D526DB-6564-4B27-A9DE-8BA63C084B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184625-A9DE-4069-B668-F2B997819BD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0" i="0" dirty="0"/>
            <a:t>Complex to understand the landscape</a:t>
          </a:r>
          <a:endParaRPr lang="en-US" dirty="0"/>
        </a:p>
      </dgm:t>
    </dgm:pt>
    <dgm:pt modelId="{6C65A1F2-BE67-4437-A72C-1B429FEBCC7B}" type="parTrans" cxnId="{2120AE63-4A4B-49EF-B6FD-1793DE3F2AD5}">
      <dgm:prSet/>
      <dgm:spPr/>
      <dgm:t>
        <a:bodyPr/>
        <a:lstStyle/>
        <a:p>
          <a:endParaRPr lang="en-US"/>
        </a:p>
      </dgm:t>
    </dgm:pt>
    <dgm:pt modelId="{33A9976E-3C4D-4500-BBC0-FCC1002F949E}" type="sibTrans" cxnId="{2120AE63-4A4B-49EF-B6FD-1793DE3F2AD5}">
      <dgm:prSet/>
      <dgm:spPr/>
      <dgm:t>
        <a:bodyPr/>
        <a:lstStyle/>
        <a:p>
          <a:endParaRPr lang="en-US"/>
        </a:p>
      </dgm:t>
    </dgm:pt>
    <dgm:pt modelId="{341D8B50-AB22-654D-B49F-A0F2BB4B00D9}">
      <dgm:prSet/>
      <dgm:spPr>
        <a:solidFill>
          <a:schemeClr val="accent5"/>
        </a:solidFill>
      </dgm:spPr>
      <dgm:t>
        <a:bodyPr/>
        <a:lstStyle/>
        <a:p>
          <a:r>
            <a:rPr lang="en-US" b="0" i="0" dirty="0"/>
            <a:t>Unraveling Tissue-Specific Expressions</a:t>
          </a:r>
          <a:endParaRPr lang="en-US" dirty="0"/>
        </a:p>
      </dgm:t>
    </dgm:pt>
    <dgm:pt modelId="{FE37A0B8-CFA5-384E-AEBE-318232F1BA9A}" type="parTrans" cxnId="{7E7A1727-4371-DA45-8E9B-C0073C2F752C}">
      <dgm:prSet/>
      <dgm:spPr/>
      <dgm:t>
        <a:bodyPr/>
        <a:lstStyle/>
        <a:p>
          <a:endParaRPr lang="en-US"/>
        </a:p>
      </dgm:t>
    </dgm:pt>
    <dgm:pt modelId="{9ACE8EF0-554E-CD4D-8E17-1BA6BD407461}" type="sibTrans" cxnId="{7E7A1727-4371-DA45-8E9B-C0073C2F752C}">
      <dgm:prSet/>
      <dgm:spPr/>
      <dgm:t>
        <a:bodyPr/>
        <a:lstStyle/>
        <a:p>
          <a:endParaRPr lang="en-US"/>
        </a:p>
      </dgm:t>
    </dgm:pt>
    <dgm:pt modelId="{D9E424B1-C2DD-804F-8877-B5AEF99B4A1A}">
      <dgm:prSet/>
      <dgm:spPr>
        <a:solidFill>
          <a:schemeClr val="accent6"/>
        </a:solidFill>
      </dgm:spPr>
      <dgm:t>
        <a:bodyPr/>
        <a:lstStyle/>
        <a:p>
          <a:r>
            <a:rPr lang="en-US" b="0" i="0" dirty="0"/>
            <a:t>Data Integration Challenges</a:t>
          </a:r>
          <a:endParaRPr lang="en-US" dirty="0"/>
        </a:p>
      </dgm:t>
    </dgm:pt>
    <dgm:pt modelId="{AE0803B7-9171-F442-9E7E-0FF7EA723CAA}" type="parTrans" cxnId="{A995AE2F-3559-9745-91F9-0303467360BF}">
      <dgm:prSet/>
      <dgm:spPr/>
      <dgm:t>
        <a:bodyPr/>
        <a:lstStyle/>
        <a:p>
          <a:endParaRPr lang="en-US"/>
        </a:p>
      </dgm:t>
    </dgm:pt>
    <dgm:pt modelId="{CA173D00-100A-3241-B19E-DEA9B37F93C9}" type="sibTrans" cxnId="{A995AE2F-3559-9745-91F9-0303467360BF}">
      <dgm:prSet/>
      <dgm:spPr/>
      <dgm:t>
        <a:bodyPr/>
        <a:lstStyle/>
        <a:p>
          <a:endParaRPr lang="en-US"/>
        </a:p>
      </dgm:t>
    </dgm:pt>
    <dgm:pt modelId="{0CD9E6E5-7A26-0E43-9731-FE2713BF3A9F}" type="pres">
      <dgm:prSet presAssocID="{C9D526DB-6564-4B27-A9DE-8BA63C084B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58A34F-747C-6549-8B55-FC59BF22418D}" type="pres">
      <dgm:prSet presAssocID="{44184625-A9DE-4069-B668-F2B997819BD2}" presName="root" presStyleCnt="0"/>
      <dgm:spPr/>
    </dgm:pt>
    <dgm:pt modelId="{6FFC7D83-8951-FF43-9A0F-17C79D8198CD}" type="pres">
      <dgm:prSet presAssocID="{44184625-A9DE-4069-B668-F2B997819BD2}" presName="rootComposite" presStyleCnt="0"/>
      <dgm:spPr/>
    </dgm:pt>
    <dgm:pt modelId="{0BF835A0-14DB-E945-97D1-46FE9AE1EA33}" type="pres">
      <dgm:prSet presAssocID="{44184625-A9DE-4069-B668-F2B997819BD2}" presName="rootText" presStyleLbl="node1" presStyleIdx="0" presStyleCnt="3" custScaleX="119885" custScaleY="163931"/>
      <dgm:spPr/>
    </dgm:pt>
    <dgm:pt modelId="{3B5EE670-1521-1E4B-B8F3-BC0A6D8860B0}" type="pres">
      <dgm:prSet presAssocID="{44184625-A9DE-4069-B668-F2B997819BD2}" presName="rootConnector" presStyleLbl="node1" presStyleIdx="0" presStyleCnt="3"/>
      <dgm:spPr/>
    </dgm:pt>
    <dgm:pt modelId="{848153FA-1911-794A-B84A-54487858D916}" type="pres">
      <dgm:prSet presAssocID="{44184625-A9DE-4069-B668-F2B997819BD2}" presName="childShape" presStyleCnt="0"/>
      <dgm:spPr/>
    </dgm:pt>
    <dgm:pt modelId="{9F669FAF-A1BF-414A-BCC5-A37987BC3268}" type="pres">
      <dgm:prSet presAssocID="{341D8B50-AB22-654D-B49F-A0F2BB4B00D9}" presName="root" presStyleCnt="0"/>
      <dgm:spPr/>
    </dgm:pt>
    <dgm:pt modelId="{BF5CB126-A863-8D40-937C-29DA22EBA848}" type="pres">
      <dgm:prSet presAssocID="{341D8B50-AB22-654D-B49F-A0F2BB4B00D9}" presName="rootComposite" presStyleCnt="0"/>
      <dgm:spPr/>
    </dgm:pt>
    <dgm:pt modelId="{A753A572-BF1E-414F-844E-934D56661E58}" type="pres">
      <dgm:prSet presAssocID="{341D8B50-AB22-654D-B49F-A0F2BB4B00D9}" presName="rootText" presStyleLbl="node1" presStyleIdx="1" presStyleCnt="3" custScaleX="119885" custScaleY="163931"/>
      <dgm:spPr/>
    </dgm:pt>
    <dgm:pt modelId="{4F3578B9-408B-9D48-A405-58690A24BC3A}" type="pres">
      <dgm:prSet presAssocID="{341D8B50-AB22-654D-B49F-A0F2BB4B00D9}" presName="rootConnector" presStyleLbl="node1" presStyleIdx="1" presStyleCnt="3"/>
      <dgm:spPr/>
    </dgm:pt>
    <dgm:pt modelId="{DD9582AA-3F30-124A-89FC-A004528BB6EE}" type="pres">
      <dgm:prSet presAssocID="{341D8B50-AB22-654D-B49F-A0F2BB4B00D9}" presName="childShape" presStyleCnt="0"/>
      <dgm:spPr/>
    </dgm:pt>
    <dgm:pt modelId="{24A6553F-83AF-744E-80A6-A8884429C903}" type="pres">
      <dgm:prSet presAssocID="{D9E424B1-C2DD-804F-8877-B5AEF99B4A1A}" presName="root" presStyleCnt="0"/>
      <dgm:spPr/>
    </dgm:pt>
    <dgm:pt modelId="{A2203B8D-8490-2447-8533-9D4B9F16F940}" type="pres">
      <dgm:prSet presAssocID="{D9E424B1-C2DD-804F-8877-B5AEF99B4A1A}" presName="rootComposite" presStyleCnt="0"/>
      <dgm:spPr/>
    </dgm:pt>
    <dgm:pt modelId="{37D8C305-6651-6147-9D8F-1B215310569F}" type="pres">
      <dgm:prSet presAssocID="{D9E424B1-C2DD-804F-8877-B5AEF99B4A1A}" presName="rootText" presStyleLbl="node1" presStyleIdx="2" presStyleCnt="3" custScaleX="119885" custScaleY="163931" custLinFactNeighborX="187" custLinFactNeighborY="-558"/>
      <dgm:spPr/>
    </dgm:pt>
    <dgm:pt modelId="{7DE7C7C2-D87E-B846-AE40-9D47E1E8A64D}" type="pres">
      <dgm:prSet presAssocID="{D9E424B1-C2DD-804F-8877-B5AEF99B4A1A}" presName="rootConnector" presStyleLbl="node1" presStyleIdx="2" presStyleCnt="3"/>
      <dgm:spPr/>
    </dgm:pt>
    <dgm:pt modelId="{35D78518-FBE9-3840-910E-7E98DFF78ED1}" type="pres">
      <dgm:prSet presAssocID="{D9E424B1-C2DD-804F-8877-B5AEF99B4A1A}" presName="childShape" presStyleCnt="0"/>
      <dgm:spPr/>
    </dgm:pt>
  </dgm:ptLst>
  <dgm:cxnLst>
    <dgm:cxn modelId="{7E7A1727-4371-DA45-8E9B-C0073C2F752C}" srcId="{C9D526DB-6564-4B27-A9DE-8BA63C084B75}" destId="{341D8B50-AB22-654D-B49F-A0F2BB4B00D9}" srcOrd="1" destOrd="0" parTransId="{FE37A0B8-CFA5-384E-AEBE-318232F1BA9A}" sibTransId="{9ACE8EF0-554E-CD4D-8E17-1BA6BD407461}"/>
    <dgm:cxn modelId="{A995AE2F-3559-9745-91F9-0303467360BF}" srcId="{C9D526DB-6564-4B27-A9DE-8BA63C084B75}" destId="{D9E424B1-C2DD-804F-8877-B5AEF99B4A1A}" srcOrd="2" destOrd="0" parTransId="{AE0803B7-9171-F442-9E7E-0FF7EA723CAA}" sibTransId="{CA173D00-100A-3241-B19E-DEA9B37F93C9}"/>
    <dgm:cxn modelId="{427FC65F-044D-B243-B849-EFC215462662}" type="presOf" srcId="{D9E424B1-C2DD-804F-8877-B5AEF99B4A1A}" destId="{7DE7C7C2-D87E-B846-AE40-9D47E1E8A64D}" srcOrd="1" destOrd="0" presId="urn:microsoft.com/office/officeart/2005/8/layout/hierarchy3"/>
    <dgm:cxn modelId="{2120AE63-4A4B-49EF-B6FD-1793DE3F2AD5}" srcId="{C9D526DB-6564-4B27-A9DE-8BA63C084B75}" destId="{44184625-A9DE-4069-B668-F2B997819BD2}" srcOrd="0" destOrd="0" parTransId="{6C65A1F2-BE67-4437-A72C-1B429FEBCC7B}" sibTransId="{33A9976E-3C4D-4500-BBC0-FCC1002F949E}"/>
    <dgm:cxn modelId="{08EB3B69-9EA4-454D-8A8B-31A77B88AD53}" type="presOf" srcId="{C9D526DB-6564-4B27-A9DE-8BA63C084B75}" destId="{0CD9E6E5-7A26-0E43-9731-FE2713BF3A9F}" srcOrd="0" destOrd="0" presId="urn:microsoft.com/office/officeart/2005/8/layout/hierarchy3"/>
    <dgm:cxn modelId="{D80B9569-4053-5C44-8AF3-68FD8D19E1BF}" type="presOf" srcId="{341D8B50-AB22-654D-B49F-A0F2BB4B00D9}" destId="{4F3578B9-408B-9D48-A405-58690A24BC3A}" srcOrd="1" destOrd="0" presId="urn:microsoft.com/office/officeart/2005/8/layout/hierarchy3"/>
    <dgm:cxn modelId="{B2394A6B-D04F-1B41-9D9A-1C2A9001F391}" type="presOf" srcId="{44184625-A9DE-4069-B668-F2B997819BD2}" destId="{3B5EE670-1521-1E4B-B8F3-BC0A6D8860B0}" srcOrd="1" destOrd="0" presId="urn:microsoft.com/office/officeart/2005/8/layout/hierarchy3"/>
    <dgm:cxn modelId="{97E39DAE-3CA9-D94C-83A4-55B5B65A575B}" type="presOf" srcId="{44184625-A9DE-4069-B668-F2B997819BD2}" destId="{0BF835A0-14DB-E945-97D1-46FE9AE1EA33}" srcOrd="0" destOrd="0" presId="urn:microsoft.com/office/officeart/2005/8/layout/hierarchy3"/>
    <dgm:cxn modelId="{5D65ECBD-8CE1-C245-BAA3-C33BF88AE9F0}" type="presOf" srcId="{341D8B50-AB22-654D-B49F-A0F2BB4B00D9}" destId="{A753A572-BF1E-414F-844E-934D56661E58}" srcOrd="0" destOrd="0" presId="urn:microsoft.com/office/officeart/2005/8/layout/hierarchy3"/>
    <dgm:cxn modelId="{8F2467DA-CB93-2C42-ADAC-1350637EE122}" type="presOf" srcId="{D9E424B1-C2DD-804F-8877-B5AEF99B4A1A}" destId="{37D8C305-6651-6147-9D8F-1B215310569F}" srcOrd="0" destOrd="0" presId="urn:microsoft.com/office/officeart/2005/8/layout/hierarchy3"/>
    <dgm:cxn modelId="{160A5436-8059-354F-A5B7-A1F7BF01AE18}" type="presParOf" srcId="{0CD9E6E5-7A26-0E43-9731-FE2713BF3A9F}" destId="{1A58A34F-747C-6549-8B55-FC59BF22418D}" srcOrd="0" destOrd="0" presId="urn:microsoft.com/office/officeart/2005/8/layout/hierarchy3"/>
    <dgm:cxn modelId="{D0897787-1C7B-4F40-B0F7-83114805CA41}" type="presParOf" srcId="{1A58A34F-747C-6549-8B55-FC59BF22418D}" destId="{6FFC7D83-8951-FF43-9A0F-17C79D8198CD}" srcOrd="0" destOrd="0" presId="urn:microsoft.com/office/officeart/2005/8/layout/hierarchy3"/>
    <dgm:cxn modelId="{AF7199BE-9D3F-BC49-82C7-387E3F5550A8}" type="presParOf" srcId="{6FFC7D83-8951-FF43-9A0F-17C79D8198CD}" destId="{0BF835A0-14DB-E945-97D1-46FE9AE1EA33}" srcOrd="0" destOrd="0" presId="urn:microsoft.com/office/officeart/2005/8/layout/hierarchy3"/>
    <dgm:cxn modelId="{117649BF-BB39-EC4B-9B8C-D7E57DBF4673}" type="presParOf" srcId="{6FFC7D83-8951-FF43-9A0F-17C79D8198CD}" destId="{3B5EE670-1521-1E4B-B8F3-BC0A6D8860B0}" srcOrd="1" destOrd="0" presId="urn:microsoft.com/office/officeart/2005/8/layout/hierarchy3"/>
    <dgm:cxn modelId="{F3D9FBB9-BCB7-6347-BFE2-B58F77FE7F86}" type="presParOf" srcId="{1A58A34F-747C-6549-8B55-FC59BF22418D}" destId="{848153FA-1911-794A-B84A-54487858D916}" srcOrd="1" destOrd="0" presId="urn:microsoft.com/office/officeart/2005/8/layout/hierarchy3"/>
    <dgm:cxn modelId="{39E49BA8-32A9-DD47-A288-CE5B2095EB64}" type="presParOf" srcId="{0CD9E6E5-7A26-0E43-9731-FE2713BF3A9F}" destId="{9F669FAF-A1BF-414A-BCC5-A37987BC3268}" srcOrd="1" destOrd="0" presId="urn:microsoft.com/office/officeart/2005/8/layout/hierarchy3"/>
    <dgm:cxn modelId="{4A312BF0-743F-CE49-9010-D11E5918BB21}" type="presParOf" srcId="{9F669FAF-A1BF-414A-BCC5-A37987BC3268}" destId="{BF5CB126-A863-8D40-937C-29DA22EBA848}" srcOrd="0" destOrd="0" presId="urn:microsoft.com/office/officeart/2005/8/layout/hierarchy3"/>
    <dgm:cxn modelId="{2157963C-8CF1-7845-AE9F-790941C773AF}" type="presParOf" srcId="{BF5CB126-A863-8D40-937C-29DA22EBA848}" destId="{A753A572-BF1E-414F-844E-934D56661E58}" srcOrd="0" destOrd="0" presId="urn:microsoft.com/office/officeart/2005/8/layout/hierarchy3"/>
    <dgm:cxn modelId="{0E861F39-6F79-D443-8476-9A46545DD601}" type="presParOf" srcId="{BF5CB126-A863-8D40-937C-29DA22EBA848}" destId="{4F3578B9-408B-9D48-A405-58690A24BC3A}" srcOrd="1" destOrd="0" presId="urn:microsoft.com/office/officeart/2005/8/layout/hierarchy3"/>
    <dgm:cxn modelId="{7FD398B3-B549-3949-A9BC-F87504085305}" type="presParOf" srcId="{9F669FAF-A1BF-414A-BCC5-A37987BC3268}" destId="{DD9582AA-3F30-124A-89FC-A004528BB6EE}" srcOrd="1" destOrd="0" presId="urn:microsoft.com/office/officeart/2005/8/layout/hierarchy3"/>
    <dgm:cxn modelId="{15F10FB4-5016-464E-84CA-707822151F75}" type="presParOf" srcId="{0CD9E6E5-7A26-0E43-9731-FE2713BF3A9F}" destId="{24A6553F-83AF-744E-80A6-A8884429C903}" srcOrd="2" destOrd="0" presId="urn:microsoft.com/office/officeart/2005/8/layout/hierarchy3"/>
    <dgm:cxn modelId="{6B46C576-B217-CE40-B0E9-E1833E561A3F}" type="presParOf" srcId="{24A6553F-83AF-744E-80A6-A8884429C903}" destId="{A2203B8D-8490-2447-8533-9D4B9F16F940}" srcOrd="0" destOrd="0" presId="urn:microsoft.com/office/officeart/2005/8/layout/hierarchy3"/>
    <dgm:cxn modelId="{E987027D-0A26-EC4D-AE8F-63EAC568C184}" type="presParOf" srcId="{A2203B8D-8490-2447-8533-9D4B9F16F940}" destId="{37D8C305-6651-6147-9D8F-1B215310569F}" srcOrd="0" destOrd="0" presId="urn:microsoft.com/office/officeart/2005/8/layout/hierarchy3"/>
    <dgm:cxn modelId="{94D95AD8-79E5-F542-8922-A6C49B734853}" type="presParOf" srcId="{A2203B8D-8490-2447-8533-9D4B9F16F940}" destId="{7DE7C7C2-D87E-B846-AE40-9D47E1E8A64D}" srcOrd="1" destOrd="0" presId="urn:microsoft.com/office/officeart/2005/8/layout/hierarchy3"/>
    <dgm:cxn modelId="{C2B600E5-0AA8-1948-BD0D-AD1A33B3AEED}" type="presParOf" srcId="{24A6553F-83AF-744E-80A6-A8884429C903}" destId="{35D78518-FBE9-3840-910E-7E98DFF78ED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B1F641-90D7-48A5-A36D-96015F35039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B16742-A4AD-4A97-993B-72968C82FBC3}">
      <dgm:prSet/>
      <dgm:spPr/>
      <dgm:t>
        <a:bodyPr/>
        <a:lstStyle/>
        <a:p>
          <a:r>
            <a:rPr lang="en-US" b="0" i="0" dirty="0"/>
            <a:t>Advancing Precision Medicine</a:t>
          </a:r>
          <a:endParaRPr lang="en-US" dirty="0"/>
        </a:p>
      </dgm:t>
    </dgm:pt>
    <dgm:pt modelId="{9D50BB44-9D29-4596-9505-A0025640E11B}" type="parTrans" cxnId="{73C58878-AA81-4B1F-9297-C85A231A760B}">
      <dgm:prSet/>
      <dgm:spPr/>
      <dgm:t>
        <a:bodyPr/>
        <a:lstStyle/>
        <a:p>
          <a:endParaRPr lang="en-US"/>
        </a:p>
      </dgm:t>
    </dgm:pt>
    <dgm:pt modelId="{DBFE704B-A3A4-4668-87FC-2AB04EF5038E}" type="sibTrans" cxnId="{73C58878-AA81-4B1F-9297-C85A231A760B}">
      <dgm:prSet/>
      <dgm:spPr/>
      <dgm:t>
        <a:bodyPr/>
        <a:lstStyle/>
        <a:p>
          <a:endParaRPr lang="en-US"/>
        </a:p>
      </dgm:t>
    </dgm:pt>
    <dgm:pt modelId="{4F9E5C49-9DB5-43D3-8C89-D67CE43CF616}">
      <dgm:prSet/>
      <dgm:spPr/>
      <dgm:t>
        <a:bodyPr/>
        <a:lstStyle/>
        <a:p>
          <a:r>
            <a:rPr lang="en-US" b="0" i="0" dirty="0"/>
            <a:t>Analyzes gene regulatory elements and their impact on tissue-specific gene expression.</a:t>
          </a:r>
          <a:endParaRPr lang="en-US" dirty="0"/>
        </a:p>
      </dgm:t>
    </dgm:pt>
    <dgm:pt modelId="{469AD857-1894-45A1-853F-9BD0D812A611}" type="parTrans" cxnId="{D0EEBBC5-5FA8-43F5-A47D-F3357F58292F}">
      <dgm:prSet/>
      <dgm:spPr/>
      <dgm:t>
        <a:bodyPr/>
        <a:lstStyle/>
        <a:p>
          <a:endParaRPr lang="en-US"/>
        </a:p>
      </dgm:t>
    </dgm:pt>
    <dgm:pt modelId="{A2E6715C-E277-4C84-B734-E9BE1F9EE024}" type="sibTrans" cxnId="{D0EEBBC5-5FA8-43F5-A47D-F3357F58292F}">
      <dgm:prSet/>
      <dgm:spPr/>
      <dgm:t>
        <a:bodyPr/>
        <a:lstStyle/>
        <a:p>
          <a:endParaRPr lang="en-US"/>
        </a:p>
      </dgm:t>
    </dgm:pt>
    <dgm:pt modelId="{66196A15-0630-4475-BDFD-96F0C6D450B0}">
      <dgm:prSet/>
      <dgm:spPr/>
      <dgm:t>
        <a:bodyPr/>
        <a:lstStyle/>
        <a:p>
          <a:r>
            <a:rPr lang="en-US" b="0" i="0" dirty="0"/>
            <a:t>Integrating Gene Data</a:t>
          </a:r>
          <a:endParaRPr lang="en-US" dirty="0"/>
        </a:p>
      </dgm:t>
    </dgm:pt>
    <dgm:pt modelId="{0FFCE7B0-68ED-418F-931E-006A0FEEA858}" type="parTrans" cxnId="{186FC657-5298-49B7-8A9E-2F23201C72E2}">
      <dgm:prSet/>
      <dgm:spPr/>
      <dgm:t>
        <a:bodyPr/>
        <a:lstStyle/>
        <a:p>
          <a:endParaRPr lang="en-US"/>
        </a:p>
      </dgm:t>
    </dgm:pt>
    <dgm:pt modelId="{7D90E607-63CA-400E-BE6B-DBB7B7AA4979}" type="sibTrans" cxnId="{186FC657-5298-49B7-8A9E-2F23201C72E2}">
      <dgm:prSet/>
      <dgm:spPr/>
      <dgm:t>
        <a:bodyPr/>
        <a:lstStyle/>
        <a:p>
          <a:endParaRPr lang="en-US"/>
        </a:p>
      </dgm:t>
    </dgm:pt>
    <dgm:pt modelId="{4F45C174-17D7-4153-B741-AC5D8ECF0700}">
      <dgm:prSet/>
      <dgm:spPr/>
      <dgm:t>
        <a:bodyPr/>
        <a:lstStyle/>
        <a:p>
          <a:r>
            <a:rPr lang="en-US" b="0" i="0" dirty="0"/>
            <a:t>Analyzes gene lists, enhancer, and silencer data effortlessly.</a:t>
          </a:r>
          <a:endParaRPr lang="en-US" dirty="0"/>
        </a:p>
      </dgm:t>
    </dgm:pt>
    <dgm:pt modelId="{E24E4F0E-2178-4064-8678-4D3957DF939D}" type="parTrans" cxnId="{0A238774-3616-4C78-B900-2CB3554B643A}">
      <dgm:prSet/>
      <dgm:spPr/>
      <dgm:t>
        <a:bodyPr/>
        <a:lstStyle/>
        <a:p>
          <a:endParaRPr lang="en-US"/>
        </a:p>
      </dgm:t>
    </dgm:pt>
    <dgm:pt modelId="{631EC9D7-5F88-448D-9D12-937388A2DF08}" type="sibTrans" cxnId="{0A238774-3616-4C78-B900-2CB3554B643A}">
      <dgm:prSet/>
      <dgm:spPr/>
      <dgm:t>
        <a:bodyPr/>
        <a:lstStyle/>
        <a:p>
          <a:endParaRPr lang="en-US"/>
        </a:p>
      </dgm:t>
    </dgm:pt>
    <dgm:pt modelId="{C1F5252C-DF86-4FBE-ADEF-AAB5B16283B1}">
      <dgm:prSet/>
      <dgm:spPr/>
      <dgm:t>
        <a:bodyPr/>
        <a:lstStyle/>
        <a:p>
          <a:r>
            <a:rPr lang="en-US" b="0" i="0" dirty="0"/>
            <a:t>Identifies the presence of regulatory elements for each gene.</a:t>
          </a:r>
          <a:endParaRPr lang="en-US" dirty="0"/>
        </a:p>
      </dgm:t>
    </dgm:pt>
    <dgm:pt modelId="{E06AD6B8-EED7-443F-83A0-ACA101BF29EB}" type="parTrans" cxnId="{99D34DCE-DFF1-4F84-BAE2-7530E2F1D283}">
      <dgm:prSet/>
      <dgm:spPr/>
      <dgm:t>
        <a:bodyPr/>
        <a:lstStyle/>
        <a:p>
          <a:endParaRPr lang="en-US"/>
        </a:p>
      </dgm:t>
    </dgm:pt>
    <dgm:pt modelId="{8DAE6B79-ED2D-44A3-A588-808AB649A54D}" type="sibTrans" cxnId="{99D34DCE-DFF1-4F84-BAE2-7530E2F1D283}">
      <dgm:prSet/>
      <dgm:spPr/>
      <dgm:t>
        <a:bodyPr/>
        <a:lstStyle/>
        <a:p>
          <a:endParaRPr lang="en-US"/>
        </a:p>
      </dgm:t>
    </dgm:pt>
    <dgm:pt modelId="{495A72A1-49F1-49E4-937D-29625621D49F}">
      <dgm:prSet/>
      <dgm:spPr/>
      <dgm:t>
        <a:bodyPr/>
        <a:lstStyle/>
        <a:p>
          <a:r>
            <a:rPr lang="en-US" b="0" i="0" dirty="0"/>
            <a:t>Unraveling Gene Regulation Complexity</a:t>
          </a:r>
          <a:endParaRPr lang="en-US" dirty="0"/>
        </a:p>
      </dgm:t>
    </dgm:pt>
    <dgm:pt modelId="{C7B523ED-AC33-4BEC-9707-ED29F570216A}" type="parTrans" cxnId="{0BD4364F-D4C9-405D-9504-55BC10FA2B7D}">
      <dgm:prSet/>
      <dgm:spPr/>
      <dgm:t>
        <a:bodyPr/>
        <a:lstStyle/>
        <a:p>
          <a:endParaRPr lang="en-US"/>
        </a:p>
      </dgm:t>
    </dgm:pt>
    <dgm:pt modelId="{015D812A-8EAC-43C0-A80A-D2ECA44CC6F9}" type="sibTrans" cxnId="{0BD4364F-D4C9-405D-9504-55BC10FA2B7D}">
      <dgm:prSet/>
      <dgm:spPr/>
      <dgm:t>
        <a:bodyPr/>
        <a:lstStyle/>
        <a:p>
          <a:endParaRPr lang="en-US"/>
        </a:p>
      </dgm:t>
    </dgm:pt>
    <dgm:pt modelId="{19542A05-B731-4AB8-8CEF-CC44677D4C67}">
      <dgm:prSet custT="1"/>
      <dgm:spPr/>
      <dgm:t>
        <a:bodyPr/>
        <a:lstStyle/>
        <a:p>
          <a:r>
            <a:rPr lang="en-US" sz="1400" b="0" i="0" dirty="0"/>
            <a:t>Easily navigate the landscape of gene regulation.</a:t>
          </a:r>
        </a:p>
      </dgm:t>
    </dgm:pt>
    <dgm:pt modelId="{2A89AB5E-CBC3-4A96-AA87-68DC0672306E}" type="parTrans" cxnId="{62D4F49C-CCE5-44E4-8F88-BBC3AB679E17}">
      <dgm:prSet/>
      <dgm:spPr/>
      <dgm:t>
        <a:bodyPr/>
        <a:lstStyle/>
        <a:p>
          <a:endParaRPr lang="en-US"/>
        </a:p>
      </dgm:t>
    </dgm:pt>
    <dgm:pt modelId="{9CE0CB0A-16E0-4E07-94F4-791CF7E58302}" type="sibTrans" cxnId="{62D4F49C-CCE5-44E4-8F88-BBC3AB679E17}">
      <dgm:prSet/>
      <dgm:spPr/>
      <dgm:t>
        <a:bodyPr/>
        <a:lstStyle/>
        <a:p>
          <a:endParaRPr lang="en-US"/>
        </a:p>
      </dgm:t>
    </dgm:pt>
    <dgm:pt modelId="{385CBA6E-A8FC-408C-8687-28B20B4E4D8D}">
      <dgm:prSet/>
      <dgm:spPr/>
      <dgm:t>
        <a:bodyPr/>
        <a:lstStyle/>
        <a:p>
          <a:r>
            <a:rPr lang="en-US" b="0" i="0" dirty="0"/>
            <a:t>Discover interactions between regulatory elements and specific tissues.</a:t>
          </a:r>
          <a:endParaRPr lang="en-US" dirty="0"/>
        </a:p>
      </dgm:t>
    </dgm:pt>
    <dgm:pt modelId="{C0666D46-479E-4B0A-BBC4-C8456F92B4F8}" type="parTrans" cxnId="{4D41F48D-5F92-4616-A005-B267F9930071}">
      <dgm:prSet/>
      <dgm:spPr/>
      <dgm:t>
        <a:bodyPr/>
        <a:lstStyle/>
        <a:p>
          <a:endParaRPr lang="en-US"/>
        </a:p>
      </dgm:t>
    </dgm:pt>
    <dgm:pt modelId="{D47C4526-704B-41A0-9004-10094CAD4B6C}" type="sibTrans" cxnId="{4D41F48D-5F92-4616-A005-B267F9930071}">
      <dgm:prSet/>
      <dgm:spPr/>
      <dgm:t>
        <a:bodyPr/>
        <a:lstStyle/>
        <a:p>
          <a:endParaRPr lang="en-US"/>
        </a:p>
      </dgm:t>
    </dgm:pt>
    <dgm:pt modelId="{43F82C45-D4D6-4766-8F6E-0445F09858B8}">
      <dgm:prSet/>
      <dgm:spPr/>
      <dgm:t>
        <a:bodyPr/>
        <a:lstStyle/>
        <a:p>
          <a:r>
            <a:rPr lang="en-US" b="0" i="0" dirty="0"/>
            <a:t>Powerful Data Visualization</a:t>
          </a:r>
          <a:endParaRPr lang="en-US" dirty="0"/>
        </a:p>
      </dgm:t>
    </dgm:pt>
    <dgm:pt modelId="{0E12A09F-6484-40ED-BC24-345D0095BBF6}" type="parTrans" cxnId="{6E39026C-B014-40A0-B64E-20F904AAD9BF}">
      <dgm:prSet/>
      <dgm:spPr/>
      <dgm:t>
        <a:bodyPr/>
        <a:lstStyle/>
        <a:p>
          <a:endParaRPr lang="en-US"/>
        </a:p>
      </dgm:t>
    </dgm:pt>
    <dgm:pt modelId="{E09C5BA8-44EE-4C0E-93A6-F277B27444E1}" type="sibTrans" cxnId="{6E39026C-B014-40A0-B64E-20F904AAD9BF}">
      <dgm:prSet/>
      <dgm:spPr/>
      <dgm:t>
        <a:bodyPr/>
        <a:lstStyle/>
        <a:p>
          <a:endParaRPr lang="en-US"/>
        </a:p>
      </dgm:t>
    </dgm:pt>
    <dgm:pt modelId="{60C2C578-8049-42E5-98A2-A15132A93E8E}">
      <dgm:prSet/>
      <dgm:spPr/>
      <dgm:t>
        <a:bodyPr/>
        <a:lstStyle/>
        <a:p>
          <a:r>
            <a:rPr lang="en-US" b="0" i="0" dirty="0"/>
            <a:t>Present complex genomic data with user-friendly visualizations.</a:t>
          </a:r>
          <a:endParaRPr lang="en-US" dirty="0"/>
        </a:p>
      </dgm:t>
    </dgm:pt>
    <dgm:pt modelId="{E98FDA7C-1CBE-4765-9C75-BA8435F8F423}" type="parTrans" cxnId="{3D576D36-CACF-4B69-910E-992438E0A059}">
      <dgm:prSet/>
      <dgm:spPr/>
      <dgm:t>
        <a:bodyPr/>
        <a:lstStyle/>
        <a:p>
          <a:endParaRPr lang="en-US"/>
        </a:p>
      </dgm:t>
    </dgm:pt>
    <dgm:pt modelId="{AC0ACAE7-79C5-4597-A455-A05B73B6E46C}" type="sibTrans" cxnId="{3D576D36-CACF-4B69-910E-992438E0A059}">
      <dgm:prSet/>
      <dgm:spPr/>
      <dgm:t>
        <a:bodyPr/>
        <a:lstStyle/>
        <a:p>
          <a:endParaRPr lang="en-US"/>
        </a:p>
      </dgm:t>
    </dgm:pt>
    <dgm:pt modelId="{C8F5B3CB-97CE-2F45-858A-E26279900822}" type="pres">
      <dgm:prSet presAssocID="{B9B1F641-90D7-48A5-A36D-96015F3503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4E9917-1040-0742-B1B3-BC9096774544}" type="pres">
      <dgm:prSet presAssocID="{F1B16742-A4AD-4A97-993B-72968C82FBC3}" presName="root" presStyleCnt="0"/>
      <dgm:spPr/>
    </dgm:pt>
    <dgm:pt modelId="{32D33C0C-B709-974C-BAF8-9AC5265D3E1E}" type="pres">
      <dgm:prSet presAssocID="{F1B16742-A4AD-4A97-993B-72968C82FBC3}" presName="rootComposite" presStyleCnt="0"/>
      <dgm:spPr/>
    </dgm:pt>
    <dgm:pt modelId="{5B708826-BF3F-2D45-8FDB-9EA2744ADFE4}" type="pres">
      <dgm:prSet presAssocID="{F1B16742-A4AD-4A97-993B-72968C82FBC3}" presName="rootText" presStyleLbl="node1" presStyleIdx="0" presStyleCnt="4"/>
      <dgm:spPr/>
    </dgm:pt>
    <dgm:pt modelId="{5ED73B2D-5A25-E64C-B77F-A1A5AB816FF7}" type="pres">
      <dgm:prSet presAssocID="{F1B16742-A4AD-4A97-993B-72968C82FBC3}" presName="rootConnector" presStyleLbl="node1" presStyleIdx="0" presStyleCnt="4"/>
      <dgm:spPr/>
    </dgm:pt>
    <dgm:pt modelId="{5DA37095-F199-D642-9C4B-F9700AD4FD45}" type="pres">
      <dgm:prSet presAssocID="{F1B16742-A4AD-4A97-993B-72968C82FBC3}" presName="childShape" presStyleCnt="0"/>
      <dgm:spPr/>
    </dgm:pt>
    <dgm:pt modelId="{33CD66DE-CA18-7044-91E6-95E46CFCEFF1}" type="pres">
      <dgm:prSet presAssocID="{469AD857-1894-45A1-853F-9BD0D812A611}" presName="Name13" presStyleLbl="parChTrans1D2" presStyleIdx="0" presStyleCnt="6"/>
      <dgm:spPr/>
    </dgm:pt>
    <dgm:pt modelId="{D402758A-5491-8F49-B8AD-4E883815611C}" type="pres">
      <dgm:prSet presAssocID="{4F9E5C49-9DB5-43D3-8C89-D67CE43CF616}" presName="childText" presStyleLbl="bgAcc1" presStyleIdx="0" presStyleCnt="6">
        <dgm:presLayoutVars>
          <dgm:bulletEnabled val="1"/>
        </dgm:presLayoutVars>
      </dgm:prSet>
      <dgm:spPr/>
    </dgm:pt>
    <dgm:pt modelId="{86084683-13F8-6B40-A203-83D9531F3AE2}" type="pres">
      <dgm:prSet presAssocID="{66196A15-0630-4475-BDFD-96F0C6D450B0}" presName="root" presStyleCnt="0"/>
      <dgm:spPr/>
    </dgm:pt>
    <dgm:pt modelId="{B5AC5705-54CE-0045-B621-FC012E5CA551}" type="pres">
      <dgm:prSet presAssocID="{66196A15-0630-4475-BDFD-96F0C6D450B0}" presName="rootComposite" presStyleCnt="0"/>
      <dgm:spPr/>
    </dgm:pt>
    <dgm:pt modelId="{1A4E5F4F-B25D-EE4D-BFB7-75366A787FA5}" type="pres">
      <dgm:prSet presAssocID="{66196A15-0630-4475-BDFD-96F0C6D450B0}" presName="rootText" presStyleLbl="node1" presStyleIdx="1" presStyleCnt="4"/>
      <dgm:spPr/>
    </dgm:pt>
    <dgm:pt modelId="{1A7E6D83-AB39-F845-8E39-FC24EE17E338}" type="pres">
      <dgm:prSet presAssocID="{66196A15-0630-4475-BDFD-96F0C6D450B0}" presName="rootConnector" presStyleLbl="node1" presStyleIdx="1" presStyleCnt="4"/>
      <dgm:spPr/>
    </dgm:pt>
    <dgm:pt modelId="{5E1C79AB-393A-304F-B48E-6097B51D92BB}" type="pres">
      <dgm:prSet presAssocID="{66196A15-0630-4475-BDFD-96F0C6D450B0}" presName="childShape" presStyleCnt="0"/>
      <dgm:spPr/>
    </dgm:pt>
    <dgm:pt modelId="{5DCA953D-3D3B-FA46-BA56-704032C6FE70}" type="pres">
      <dgm:prSet presAssocID="{E24E4F0E-2178-4064-8678-4D3957DF939D}" presName="Name13" presStyleLbl="parChTrans1D2" presStyleIdx="1" presStyleCnt="6"/>
      <dgm:spPr/>
    </dgm:pt>
    <dgm:pt modelId="{8D836365-3066-E446-8D8E-0E6F647AC82F}" type="pres">
      <dgm:prSet presAssocID="{4F45C174-17D7-4153-B741-AC5D8ECF0700}" presName="childText" presStyleLbl="bgAcc1" presStyleIdx="1" presStyleCnt="6">
        <dgm:presLayoutVars>
          <dgm:bulletEnabled val="1"/>
        </dgm:presLayoutVars>
      </dgm:prSet>
      <dgm:spPr/>
    </dgm:pt>
    <dgm:pt modelId="{1124C291-771C-4046-B2F4-C3D4880F0B7B}" type="pres">
      <dgm:prSet presAssocID="{E06AD6B8-EED7-443F-83A0-ACA101BF29EB}" presName="Name13" presStyleLbl="parChTrans1D2" presStyleIdx="2" presStyleCnt="6"/>
      <dgm:spPr/>
    </dgm:pt>
    <dgm:pt modelId="{2CFA57CF-7A57-9247-8E62-38F01C36FDC7}" type="pres">
      <dgm:prSet presAssocID="{C1F5252C-DF86-4FBE-ADEF-AAB5B16283B1}" presName="childText" presStyleLbl="bgAcc1" presStyleIdx="2" presStyleCnt="6">
        <dgm:presLayoutVars>
          <dgm:bulletEnabled val="1"/>
        </dgm:presLayoutVars>
      </dgm:prSet>
      <dgm:spPr/>
    </dgm:pt>
    <dgm:pt modelId="{E30E45EE-F212-694E-A18C-D6C40495AA06}" type="pres">
      <dgm:prSet presAssocID="{495A72A1-49F1-49E4-937D-29625621D49F}" presName="root" presStyleCnt="0"/>
      <dgm:spPr/>
    </dgm:pt>
    <dgm:pt modelId="{560E4DEB-9E10-BA4F-9E63-56E465B971A3}" type="pres">
      <dgm:prSet presAssocID="{495A72A1-49F1-49E4-937D-29625621D49F}" presName="rootComposite" presStyleCnt="0"/>
      <dgm:spPr/>
    </dgm:pt>
    <dgm:pt modelId="{8DE543F9-0EB8-0347-AD64-9FFE4BC57D2E}" type="pres">
      <dgm:prSet presAssocID="{495A72A1-49F1-49E4-937D-29625621D49F}" presName="rootText" presStyleLbl="node1" presStyleIdx="2" presStyleCnt="4"/>
      <dgm:spPr/>
    </dgm:pt>
    <dgm:pt modelId="{0D58CA59-709B-084E-99AB-BFD615944902}" type="pres">
      <dgm:prSet presAssocID="{495A72A1-49F1-49E4-937D-29625621D49F}" presName="rootConnector" presStyleLbl="node1" presStyleIdx="2" presStyleCnt="4"/>
      <dgm:spPr/>
    </dgm:pt>
    <dgm:pt modelId="{F7515D73-890E-AF48-AF67-F6A359B65479}" type="pres">
      <dgm:prSet presAssocID="{495A72A1-49F1-49E4-937D-29625621D49F}" presName="childShape" presStyleCnt="0"/>
      <dgm:spPr/>
    </dgm:pt>
    <dgm:pt modelId="{B568A31D-40C9-DA48-9B0B-8E99834808E9}" type="pres">
      <dgm:prSet presAssocID="{2A89AB5E-CBC3-4A96-AA87-68DC0672306E}" presName="Name13" presStyleLbl="parChTrans1D2" presStyleIdx="3" presStyleCnt="6"/>
      <dgm:spPr/>
    </dgm:pt>
    <dgm:pt modelId="{43331AB9-CA2A-7F43-B1F9-EB35CAEFB009}" type="pres">
      <dgm:prSet presAssocID="{19542A05-B731-4AB8-8CEF-CC44677D4C67}" presName="childText" presStyleLbl="bgAcc1" presStyleIdx="3" presStyleCnt="6">
        <dgm:presLayoutVars>
          <dgm:bulletEnabled val="1"/>
        </dgm:presLayoutVars>
      </dgm:prSet>
      <dgm:spPr/>
    </dgm:pt>
    <dgm:pt modelId="{1E44FC6C-79F1-E744-8199-3417FC40D753}" type="pres">
      <dgm:prSet presAssocID="{C0666D46-479E-4B0A-BBC4-C8456F92B4F8}" presName="Name13" presStyleLbl="parChTrans1D2" presStyleIdx="4" presStyleCnt="6"/>
      <dgm:spPr/>
    </dgm:pt>
    <dgm:pt modelId="{B43D57A3-52AE-FC49-A906-D2F83DD57BEB}" type="pres">
      <dgm:prSet presAssocID="{385CBA6E-A8FC-408C-8687-28B20B4E4D8D}" presName="childText" presStyleLbl="bgAcc1" presStyleIdx="4" presStyleCnt="6">
        <dgm:presLayoutVars>
          <dgm:bulletEnabled val="1"/>
        </dgm:presLayoutVars>
      </dgm:prSet>
      <dgm:spPr/>
    </dgm:pt>
    <dgm:pt modelId="{1263EA95-AE70-0B4B-8942-6CA815D2C4AC}" type="pres">
      <dgm:prSet presAssocID="{43F82C45-D4D6-4766-8F6E-0445F09858B8}" presName="root" presStyleCnt="0"/>
      <dgm:spPr/>
    </dgm:pt>
    <dgm:pt modelId="{4C201A4D-353F-C14A-9220-41C3D517782D}" type="pres">
      <dgm:prSet presAssocID="{43F82C45-D4D6-4766-8F6E-0445F09858B8}" presName="rootComposite" presStyleCnt="0"/>
      <dgm:spPr/>
    </dgm:pt>
    <dgm:pt modelId="{56338C9A-04EB-E940-8C89-2ECEB6E505CD}" type="pres">
      <dgm:prSet presAssocID="{43F82C45-D4D6-4766-8F6E-0445F09858B8}" presName="rootText" presStyleLbl="node1" presStyleIdx="3" presStyleCnt="4"/>
      <dgm:spPr/>
    </dgm:pt>
    <dgm:pt modelId="{3A67E9C8-59BC-D548-B16D-B2B0B256F917}" type="pres">
      <dgm:prSet presAssocID="{43F82C45-D4D6-4766-8F6E-0445F09858B8}" presName="rootConnector" presStyleLbl="node1" presStyleIdx="3" presStyleCnt="4"/>
      <dgm:spPr/>
    </dgm:pt>
    <dgm:pt modelId="{90AD470F-9197-2C47-A79C-CD9C0323CC21}" type="pres">
      <dgm:prSet presAssocID="{43F82C45-D4D6-4766-8F6E-0445F09858B8}" presName="childShape" presStyleCnt="0"/>
      <dgm:spPr/>
    </dgm:pt>
    <dgm:pt modelId="{E33A9DCC-30D4-C14E-9A8E-BC1C6C5DA410}" type="pres">
      <dgm:prSet presAssocID="{E98FDA7C-1CBE-4765-9C75-BA8435F8F423}" presName="Name13" presStyleLbl="parChTrans1D2" presStyleIdx="5" presStyleCnt="6"/>
      <dgm:spPr/>
    </dgm:pt>
    <dgm:pt modelId="{F61A7C16-B0CB-5840-8F73-A123425FB359}" type="pres">
      <dgm:prSet presAssocID="{60C2C578-8049-42E5-98A2-A15132A93E8E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FDA82501-ADA7-864E-AC0D-28D6F3422135}" type="presOf" srcId="{385CBA6E-A8FC-408C-8687-28B20B4E4D8D}" destId="{B43D57A3-52AE-FC49-A906-D2F83DD57BEB}" srcOrd="0" destOrd="0" presId="urn:microsoft.com/office/officeart/2005/8/layout/hierarchy3"/>
    <dgm:cxn modelId="{CC09C301-62A7-6F48-BF5F-0A0EECB3E342}" type="presOf" srcId="{C1F5252C-DF86-4FBE-ADEF-AAB5B16283B1}" destId="{2CFA57CF-7A57-9247-8E62-38F01C36FDC7}" srcOrd="0" destOrd="0" presId="urn:microsoft.com/office/officeart/2005/8/layout/hierarchy3"/>
    <dgm:cxn modelId="{50F26B0C-67B2-1F46-B81C-8E0492ECCF49}" type="presOf" srcId="{B9B1F641-90D7-48A5-A36D-96015F350390}" destId="{C8F5B3CB-97CE-2F45-858A-E26279900822}" srcOrd="0" destOrd="0" presId="urn:microsoft.com/office/officeart/2005/8/layout/hierarchy3"/>
    <dgm:cxn modelId="{B097A821-B3D0-2D4E-98C0-877E1640DCAA}" type="presOf" srcId="{495A72A1-49F1-49E4-937D-29625621D49F}" destId="{8DE543F9-0EB8-0347-AD64-9FFE4BC57D2E}" srcOrd="0" destOrd="0" presId="urn:microsoft.com/office/officeart/2005/8/layout/hierarchy3"/>
    <dgm:cxn modelId="{F37F9628-9BFF-BF41-BCFD-55A44A577F2D}" type="presOf" srcId="{E98FDA7C-1CBE-4765-9C75-BA8435F8F423}" destId="{E33A9DCC-30D4-C14E-9A8E-BC1C6C5DA410}" srcOrd="0" destOrd="0" presId="urn:microsoft.com/office/officeart/2005/8/layout/hierarchy3"/>
    <dgm:cxn modelId="{3D576D36-CACF-4B69-910E-992438E0A059}" srcId="{43F82C45-D4D6-4766-8F6E-0445F09858B8}" destId="{60C2C578-8049-42E5-98A2-A15132A93E8E}" srcOrd="0" destOrd="0" parTransId="{E98FDA7C-1CBE-4765-9C75-BA8435F8F423}" sibTransId="{AC0ACAE7-79C5-4597-A455-A05B73B6E46C}"/>
    <dgm:cxn modelId="{B7211840-CA79-D543-80DC-BFBC0DD0BDEE}" type="presOf" srcId="{C0666D46-479E-4B0A-BBC4-C8456F92B4F8}" destId="{1E44FC6C-79F1-E744-8199-3417FC40D753}" srcOrd="0" destOrd="0" presId="urn:microsoft.com/office/officeart/2005/8/layout/hierarchy3"/>
    <dgm:cxn modelId="{4FAA9442-A960-CF46-875A-B7AC84A24D32}" type="presOf" srcId="{E06AD6B8-EED7-443F-83A0-ACA101BF29EB}" destId="{1124C291-771C-4046-B2F4-C3D4880F0B7B}" srcOrd="0" destOrd="0" presId="urn:microsoft.com/office/officeart/2005/8/layout/hierarchy3"/>
    <dgm:cxn modelId="{0BD4364F-D4C9-405D-9504-55BC10FA2B7D}" srcId="{B9B1F641-90D7-48A5-A36D-96015F350390}" destId="{495A72A1-49F1-49E4-937D-29625621D49F}" srcOrd="2" destOrd="0" parTransId="{C7B523ED-AC33-4BEC-9707-ED29F570216A}" sibTransId="{015D812A-8EAC-43C0-A80A-D2ECA44CC6F9}"/>
    <dgm:cxn modelId="{AB72984F-53AA-CA42-953E-E0BB519C4B67}" type="presOf" srcId="{66196A15-0630-4475-BDFD-96F0C6D450B0}" destId="{1A7E6D83-AB39-F845-8E39-FC24EE17E338}" srcOrd="1" destOrd="0" presId="urn:microsoft.com/office/officeart/2005/8/layout/hierarchy3"/>
    <dgm:cxn modelId="{90EB3D57-17E0-6545-9D3F-6FFC82187F8A}" type="presOf" srcId="{F1B16742-A4AD-4A97-993B-72968C82FBC3}" destId="{5ED73B2D-5A25-E64C-B77F-A1A5AB816FF7}" srcOrd="1" destOrd="0" presId="urn:microsoft.com/office/officeart/2005/8/layout/hierarchy3"/>
    <dgm:cxn modelId="{186FC657-5298-49B7-8A9E-2F23201C72E2}" srcId="{B9B1F641-90D7-48A5-A36D-96015F350390}" destId="{66196A15-0630-4475-BDFD-96F0C6D450B0}" srcOrd="1" destOrd="0" parTransId="{0FFCE7B0-68ED-418F-931E-006A0FEEA858}" sibTransId="{7D90E607-63CA-400E-BE6B-DBB7B7AA4979}"/>
    <dgm:cxn modelId="{B015905A-C6EF-7645-B119-79881EA7CADE}" type="presOf" srcId="{19542A05-B731-4AB8-8CEF-CC44677D4C67}" destId="{43331AB9-CA2A-7F43-B1F9-EB35CAEFB009}" srcOrd="0" destOrd="0" presId="urn:microsoft.com/office/officeart/2005/8/layout/hierarchy3"/>
    <dgm:cxn modelId="{9CB0405B-4E50-0440-9EE5-070484F7BD49}" type="presOf" srcId="{E24E4F0E-2178-4064-8678-4D3957DF939D}" destId="{5DCA953D-3D3B-FA46-BA56-704032C6FE70}" srcOrd="0" destOrd="0" presId="urn:microsoft.com/office/officeart/2005/8/layout/hierarchy3"/>
    <dgm:cxn modelId="{C5AAF15F-996E-4E44-B568-1F7060A8DBF7}" type="presOf" srcId="{4F9E5C49-9DB5-43D3-8C89-D67CE43CF616}" destId="{D402758A-5491-8F49-B8AD-4E883815611C}" srcOrd="0" destOrd="0" presId="urn:microsoft.com/office/officeart/2005/8/layout/hierarchy3"/>
    <dgm:cxn modelId="{2ED43B68-E390-C140-B94C-3830E936FE5C}" type="presOf" srcId="{2A89AB5E-CBC3-4A96-AA87-68DC0672306E}" destId="{B568A31D-40C9-DA48-9B0B-8E99834808E9}" srcOrd="0" destOrd="0" presId="urn:microsoft.com/office/officeart/2005/8/layout/hierarchy3"/>
    <dgm:cxn modelId="{6E39026C-B014-40A0-B64E-20F904AAD9BF}" srcId="{B9B1F641-90D7-48A5-A36D-96015F350390}" destId="{43F82C45-D4D6-4766-8F6E-0445F09858B8}" srcOrd="3" destOrd="0" parTransId="{0E12A09F-6484-40ED-BC24-345D0095BBF6}" sibTransId="{E09C5BA8-44EE-4C0E-93A6-F277B27444E1}"/>
    <dgm:cxn modelId="{0A238774-3616-4C78-B900-2CB3554B643A}" srcId="{66196A15-0630-4475-BDFD-96F0C6D450B0}" destId="{4F45C174-17D7-4153-B741-AC5D8ECF0700}" srcOrd="0" destOrd="0" parTransId="{E24E4F0E-2178-4064-8678-4D3957DF939D}" sibTransId="{631EC9D7-5F88-448D-9D12-937388A2DF08}"/>
    <dgm:cxn modelId="{73C58878-AA81-4B1F-9297-C85A231A760B}" srcId="{B9B1F641-90D7-48A5-A36D-96015F350390}" destId="{F1B16742-A4AD-4A97-993B-72968C82FBC3}" srcOrd="0" destOrd="0" parTransId="{9D50BB44-9D29-4596-9505-A0025640E11B}" sibTransId="{DBFE704B-A3A4-4668-87FC-2AB04EF5038E}"/>
    <dgm:cxn modelId="{488E1E83-E814-0845-84D1-66F73C3F7BA9}" type="presOf" srcId="{F1B16742-A4AD-4A97-993B-72968C82FBC3}" destId="{5B708826-BF3F-2D45-8FDB-9EA2744ADFE4}" srcOrd="0" destOrd="0" presId="urn:microsoft.com/office/officeart/2005/8/layout/hierarchy3"/>
    <dgm:cxn modelId="{47A95485-47C1-9448-8971-5FB2DF9CF378}" type="presOf" srcId="{66196A15-0630-4475-BDFD-96F0C6D450B0}" destId="{1A4E5F4F-B25D-EE4D-BFB7-75366A787FA5}" srcOrd="0" destOrd="0" presId="urn:microsoft.com/office/officeart/2005/8/layout/hierarchy3"/>
    <dgm:cxn modelId="{E28A6B87-1174-7648-B9E1-22A36DDEEB10}" type="presOf" srcId="{469AD857-1894-45A1-853F-9BD0D812A611}" destId="{33CD66DE-CA18-7044-91E6-95E46CFCEFF1}" srcOrd="0" destOrd="0" presId="urn:microsoft.com/office/officeart/2005/8/layout/hierarchy3"/>
    <dgm:cxn modelId="{4D41F48D-5F92-4616-A005-B267F9930071}" srcId="{495A72A1-49F1-49E4-937D-29625621D49F}" destId="{385CBA6E-A8FC-408C-8687-28B20B4E4D8D}" srcOrd="1" destOrd="0" parTransId="{C0666D46-479E-4B0A-BBC4-C8456F92B4F8}" sibTransId="{D47C4526-704B-41A0-9004-10094CAD4B6C}"/>
    <dgm:cxn modelId="{BD579F9A-20E4-F749-9FDC-B565409A4242}" type="presOf" srcId="{43F82C45-D4D6-4766-8F6E-0445F09858B8}" destId="{56338C9A-04EB-E940-8C89-2ECEB6E505CD}" srcOrd="0" destOrd="0" presId="urn:microsoft.com/office/officeart/2005/8/layout/hierarchy3"/>
    <dgm:cxn modelId="{62D4F49C-CCE5-44E4-8F88-BBC3AB679E17}" srcId="{495A72A1-49F1-49E4-937D-29625621D49F}" destId="{19542A05-B731-4AB8-8CEF-CC44677D4C67}" srcOrd="0" destOrd="0" parTransId="{2A89AB5E-CBC3-4A96-AA87-68DC0672306E}" sibTransId="{9CE0CB0A-16E0-4E07-94F4-791CF7E58302}"/>
    <dgm:cxn modelId="{CAB3F69C-A709-0648-9FC6-8D032773B40D}" type="presOf" srcId="{4F45C174-17D7-4153-B741-AC5D8ECF0700}" destId="{8D836365-3066-E446-8D8E-0E6F647AC82F}" srcOrd="0" destOrd="0" presId="urn:microsoft.com/office/officeart/2005/8/layout/hierarchy3"/>
    <dgm:cxn modelId="{752146A5-0FF4-FB4E-A30A-B522DD77EEA8}" type="presOf" srcId="{495A72A1-49F1-49E4-937D-29625621D49F}" destId="{0D58CA59-709B-084E-99AB-BFD615944902}" srcOrd="1" destOrd="0" presId="urn:microsoft.com/office/officeart/2005/8/layout/hierarchy3"/>
    <dgm:cxn modelId="{D0EEBBC5-5FA8-43F5-A47D-F3357F58292F}" srcId="{F1B16742-A4AD-4A97-993B-72968C82FBC3}" destId="{4F9E5C49-9DB5-43D3-8C89-D67CE43CF616}" srcOrd="0" destOrd="0" parTransId="{469AD857-1894-45A1-853F-9BD0D812A611}" sibTransId="{A2E6715C-E277-4C84-B734-E9BE1F9EE024}"/>
    <dgm:cxn modelId="{99D34DCE-DFF1-4F84-BAE2-7530E2F1D283}" srcId="{66196A15-0630-4475-BDFD-96F0C6D450B0}" destId="{C1F5252C-DF86-4FBE-ADEF-AAB5B16283B1}" srcOrd="1" destOrd="0" parTransId="{E06AD6B8-EED7-443F-83A0-ACA101BF29EB}" sibTransId="{8DAE6B79-ED2D-44A3-A588-808AB649A54D}"/>
    <dgm:cxn modelId="{B3F420F5-E302-494F-B3C3-967651E6E780}" type="presOf" srcId="{43F82C45-D4D6-4766-8F6E-0445F09858B8}" destId="{3A67E9C8-59BC-D548-B16D-B2B0B256F917}" srcOrd="1" destOrd="0" presId="urn:microsoft.com/office/officeart/2005/8/layout/hierarchy3"/>
    <dgm:cxn modelId="{D7E6F4FD-B86A-F147-92C0-32B9677F284A}" type="presOf" srcId="{60C2C578-8049-42E5-98A2-A15132A93E8E}" destId="{F61A7C16-B0CB-5840-8F73-A123425FB359}" srcOrd="0" destOrd="0" presId="urn:microsoft.com/office/officeart/2005/8/layout/hierarchy3"/>
    <dgm:cxn modelId="{7372909A-8457-8341-BEFA-0D3F4B0661CA}" type="presParOf" srcId="{C8F5B3CB-97CE-2F45-858A-E26279900822}" destId="{124E9917-1040-0742-B1B3-BC9096774544}" srcOrd="0" destOrd="0" presId="urn:microsoft.com/office/officeart/2005/8/layout/hierarchy3"/>
    <dgm:cxn modelId="{1D34B453-8782-9B40-B6EE-0324FBD713A8}" type="presParOf" srcId="{124E9917-1040-0742-B1B3-BC9096774544}" destId="{32D33C0C-B709-974C-BAF8-9AC5265D3E1E}" srcOrd="0" destOrd="0" presId="urn:microsoft.com/office/officeart/2005/8/layout/hierarchy3"/>
    <dgm:cxn modelId="{7C0225F1-276B-E349-A63E-FE824086CB34}" type="presParOf" srcId="{32D33C0C-B709-974C-BAF8-9AC5265D3E1E}" destId="{5B708826-BF3F-2D45-8FDB-9EA2744ADFE4}" srcOrd="0" destOrd="0" presId="urn:microsoft.com/office/officeart/2005/8/layout/hierarchy3"/>
    <dgm:cxn modelId="{36E23EDE-AFC0-A84D-BA78-D49CC301C944}" type="presParOf" srcId="{32D33C0C-B709-974C-BAF8-9AC5265D3E1E}" destId="{5ED73B2D-5A25-E64C-B77F-A1A5AB816FF7}" srcOrd="1" destOrd="0" presId="urn:microsoft.com/office/officeart/2005/8/layout/hierarchy3"/>
    <dgm:cxn modelId="{B5EE25D3-6B77-6042-B37A-B1C0AE40ECC5}" type="presParOf" srcId="{124E9917-1040-0742-B1B3-BC9096774544}" destId="{5DA37095-F199-D642-9C4B-F9700AD4FD45}" srcOrd="1" destOrd="0" presId="urn:microsoft.com/office/officeart/2005/8/layout/hierarchy3"/>
    <dgm:cxn modelId="{E1251B89-55F7-784A-B891-D207B294405E}" type="presParOf" srcId="{5DA37095-F199-D642-9C4B-F9700AD4FD45}" destId="{33CD66DE-CA18-7044-91E6-95E46CFCEFF1}" srcOrd="0" destOrd="0" presId="urn:microsoft.com/office/officeart/2005/8/layout/hierarchy3"/>
    <dgm:cxn modelId="{6FBE3345-4946-844F-B1F3-9796B11FACC4}" type="presParOf" srcId="{5DA37095-F199-D642-9C4B-F9700AD4FD45}" destId="{D402758A-5491-8F49-B8AD-4E883815611C}" srcOrd="1" destOrd="0" presId="urn:microsoft.com/office/officeart/2005/8/layout/hierarchy3"/>
    <dgm:cxn modelId="{4926749E-DED6-FE47-8233-1B300E9DE971}" type="presParOf" srcId="{C8F5B3CB-97CE-2F45-858A-E26279900822}" destId="{86084683-13F8-6B40-A203-83D9531F3AE2}" srcOrd="1" destOrd="0" presId="urn:microsoft.com/office/officeart/2005/8/layout/hierarchy3"/>
    <dgm:cxn modelId="{75A13DC0-352A-4B45-940D-748DDF14DF95}" type="presParOf" srcId="{86084683-13F8-6B40-A203-83D9531F3AE2}" destId="{B5AC5705-54CE-0045-B621-FC012E5CA551}" srcOrd="0" destOrd="0" presId="urn:microsoft.com/office/officeart/2005/8/layout/hierarchy3"/>
    <dgm:cxn modelId="{DBD391D0-6E94-1E4A-A79F-82F81529FB4A}" type="presParOf" srcId="{B5AC5705-54CE-0045-B621-FC012E5CA551}" destId="{1A4E5F4F-B25D-EE4D-BFB7-75366A787FA5}" srcOrd="0" destOrd="0" presId="urn:microsoft.com/office/officeart/2005/8/layout/hierarchy3"/>
    <dgm:cxn modelId="{5DF2D9A8-AF02-CF43-8492-7623CD7E03C0}" type="presParOf" srcId="{B5AC5705-54CE-0045-B621-FC012E5CA551}" destId="{1A7E6D83-AB39-F845-8E39-FC24EE17E338}" srcOrd="1" destOrd="0" presId="urn:microsoft.com/office/officeart/2005/8/layout/hierarchy3"/>
    <dgm:cxn modelId="{93032C99-6195-7B46-839B-F6C77AF3DCFF}" type="presParOf" srcId="{86084683-13F8-6B40-A203-83D9531F3AE2}" destId="{5E1C79AB-393A-304F-B48E-6097B51D92BB}" srcOrd="1" destOrd="0" presId="urn:microsoft.com/office/officeart/2005/8/layout/hierarchy3"/>
    <dgm:cxn modelId="{394EAD34-8773-7848-AC8B-4B46E6ECB9F9}" type="presParOf" srcId="{5E1C79AB-393A-304F-B48E-6097B51D92BB}" destId="{5DCA953D-3D3B-FA46-BA56-704032C6FE70}" srcOrd="0" destOrd="0" presId="urn:microsoft.com/office/officeart/2005/8/layout/hierarchy3"/>
    <dgm:cxn modelId="{47864324-50B4-A645-9EEF-33AC4FA547F1}" type="presParOf" srcId="{5E1C79AB-393A-304F-B48E-6097B51D92BB}" destId="{8D836365-3066-E446-8D8E-0E6F647AC82F}" srcOrd="1" destOrd="0" presId="urn:microsoft.com/office/officeart/2005/8/layout/hierarchy3"/>
    <dgm:cxn modelId="{66842296-5A55-3746-8945-DB923D24BAA8}" type="presParOf" srcId="{5E1C79AB-393A-304F-B48E-6097B51D92BB}" destId="{1124C291-771C-4046-B2F4-C3D4880F0B7B}" srcOrd="2" destOrd="0" presId="urn:microsoft.com/office/officeart/2005/8/layout/hierarchy3"/>
    <dgm:cxn modelId="{617A624D-5A2E-8849-964A-E95A659E6D1A}" type="presParOf" srcId="{5E1C79AB-393A-304F-B48E-6097B51D92BB}" destId="{2CFA57CF-7A57-9247-8E62-38F01C36FDC7}" srcOrd="3" destOrd="0" presId="urn:microsoft.com/office/officeart/2005/8/layout/hierarchy3"/>
    <dgm:cxn modelId="{C9528D96-EDC3-8348-B025-DF34BDF95881}" type="presParOf" srcId="{C8F5B3CB-97CE-2F45-858A-E26279900822}" destId="{E30E45EE-F212-694E-A18C-D6C40495AA06}" srcOrd="2" destOrd="0" presId="urn:microsoft.com/office/officeart/2005/8/layout/hierarchy3"/>
    <dgm:cxn modelId="{ECC8DFF9-95A8-6C4D-BFA4-D6BD44A842B4}" type="presParOf" srcId="{E30E45EE-F212-694E-A18C-D6C40495AA06}" destId="{560E4DEB-9E10-BA4F-9E63-56E465B971A3}" srcOrd="0" destOrd="0" presId="urn:microsoft.com/office/officeart/2005/8/layout/hierarchy3"/>
    <dgm:cxn modelId="{6DD22280-87F8-5C4C-8F7E-2511B767AAC3}" type="presParOf" srcId="{560E4DEB-9E10-BA4F-9E63-56E465B971A3}" destId="{8DE543F9-0EB8-0347-AD64-9FFE4BC57D2E}" srcOrd="0" destOrd="0" presId="urn:microsoft.com/office/officeart/2005/8/layout/hierarchy3"/>
    <dgm:cxn modelId="{8041DAE4-9B9B-294B-8ED5-472CC7179A30}" type="presParOf" srcId="{560E4DEB-9E10-BA4F-9E63-56E465B971A3}" destId="{0D58CA59-709B-084E-99AB-BFD615944902}" srcOrd="1" destOrd="0" presId="urn:microsoft.com/office/officeart/2005/8/layout/hierarchy3"/>
    <dgm:cxn modelId="{85AF0C9B-DF32-634D-83A4-3E7FC279A6CF}" type="presParOf" srcId="{E30E45EE-F212-694E-A18C-D6C40495AA06}" destId="{F7515D73-890E-AF48-AF67-F6A359B65479}" srcOrd="1" destOrd="0" presId="urn:microsoft.com/office/officeart/2005/8/layout/hierarchy3"/>
    <dgm:cxn modelId="{74CDB6F3-B8F7-1441-A383-C9A5636DCAE7}" type="presParOf" srcId="{F7515D73-890E-AF48-AF67-F6A359B65479}" destId="{B568A31D-40C9-DA48-9B0B-8E99834808E9}" srcOrd="0" destOrd="0" presId="urn:microsoft.com/office/officeart/2005/8/layout/hierarchy3"/>
    <dgm:cxn modelId="{EF8B4453-9FA0-BA43-BA74-97A5ABBC8CF5}" type="presParOf" srcId="{F7515D73-890E-AF48-AF67-F6A359B65479}" destId="{43331AB9-CA2A-7F43-B1F9-EB35CAEFB009}" srcOrd="1" destOrd="0" presId="urn:microsoft.com/office/officeart/2005/8/layout/hierarchy3"/>
    <dgm:cxn modelId="{F9CBCA5D-E74D-5F46-9D6F-E6553CFD3B9E}" type="presParOf" srcId="{F7515D73-890E-AF48-AF67-F6A359B65479}" destId="{1E44FC6C-79F1-E744-8199-3417FC40D753}" srcOrd="2" destOrd="0" presId="urn:microsoft.com/office/officeart/2005/8/layout/hierarchy3"/>
    <dgm:cxn modelId="{B04A57E1-BF93-284D-8187-9125143F63AC}" type="presParOf" srcId="{F7515D73-890E-AF48-AF67-F6A359B65479}" destId="{B43D57A3-52AE-FC49-A906-D2F83DD57BEB}" srcOrd="3" destOrd="0" presId="urn:microsoft.com/office/officeart/2005/8/layout/hierarchy3"/>
    <dgm:cxn modelId="{509B3E57-07F6-0443-BFED-DBA8702EFEB6}" type="presParOf" srcId="{C8F5B3CB-97CE-2F45-858A-E26279900822}" destId="{1263EA95-AE70-0B4B-8942-6CA815D2C4AC}" srcOrd="3" destOrd="0" presId="urn:microsoft.com/office/officeart/2005/8/layout/hierarchy3"/>
    <dgm:cxn modelId="{AD5B3AFC-2C0F-EB40-A0D1-74CC5EF3B718}" type="presParOf" srcId="{1263EA95-AE70-0B4B-8942-6CA815D2C4AC}" destId="{4C201A4D-353F-C14A-9220-41C3D517782D}" srcOrd="0" destOrd="0" presId="urn:microsoft.com/office/officeart/2005/8/layout/hierarchy3"/>
    <dgm:cxn modelId="{10AE0628-47C4-BF44-B206-010D97175CF6}" type="presParOf" srcId="{4C201A4D-353F-C14A-9220-41C3D517782D}" destId="{56338C9A-04EB-E940-8C89-2ECEB6E505CD}" srcOrd="0" destOrd="0" presId="urn:microsoft.com/office/officeart/2005/8/layout/hierarchy3"/>
    <dgm:cxn modelId="{DC017D8D-9ABE-8B4F-B514-593FCB7C8D94}" type="presParOf" srcId="{4C201A4D-353F-C14A-9220-41C3D517782D}" destId="{3A67E9C8-59BC-D548-B16D-B2B0B256F917}" srcOrd="1" destOrd="0" presId="urn:microsoft.com/office/officeart/2005/8/layout/hierarchy3"/>
    <dgm:cxn modelId="{2CB34232-4C17-7A44-A357-96CA4E6551DD}" type="presParOf" srcId="{1263EA95-AE70-0B4B-8942-6CA815D2C4AC}" destId="{90AD470F-9197-2C47-A79C-CD9C0323CC21}" srcOrd="1" destOrd="0" presId="urn:microsoft.com/office/officeart/2005/8/layout/hierarchy3"/>
    <dgm:cxn modelId="{0470E618-3FC1-6B41-8CA6-0B3D18F5AC25}" type="presParOf" srcId="{90AD470F-9197-2C47-A79C-CD9C0323CC21}" destId="{E33A9DCC-30D4-C14E-9A8E-BC1C6C5DA410}" srcOrd="0" destOrd="0" presId="urn:microsoft.com/office/officeart/2005/8/layout/hierarchy3"/>
    <dgm:cxn modelId="{CDBEEDDB-A7AF-8949-8F05-40E23A84D92C}" type="presParOf" srcId="{90AD470F-9197-2C47-A79C-CD9C0323CC21}" destId="{F61A7C16-B0CB-5840-8F73-A123425FB35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9F66A-FC0C-4611-8F34-6EA4E320E4E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BE5730-9D37-40A9-9AB0-760114B27C0C}">
      <dgm:prSet/>
      <dgm:spPr/>
      <dgm:t>
        <a:bodyPr/>
        <a:lstStyle/>
        <a:p>
          <a:r>
            <a:rPr lang="en-US" dirty="0"/>
            <a:t>using only h19</a:t>
          </a:r>
        </a:p>
      </dgm:t>
    </dgm:pt>
    <dgm:pt modelId="{6D43DDA7-07DA-4AF1-99EE-BC39E9F6B6C9}" type="parTrans" cxnId="{2560E7C0-F043-499F-A509-4D77F8A8CF49}">
      <dgm:prSet/>
      <dgm:spPr/>
      <dgm:t>
        <a:bodyPr/>
        <a:lstStyle/>
        <a:p>
          <a:endParaRPr lang="en-US"/>
        </a:p>
      </dgm:t>
    </dgm:pt>
    <dgm:pt modelId="{F22CBA51-186C-4B3E-A1CE-B42ED976E3A3}" type="sibTrans" cxnId="{2560E7C0-F043-499F-A509-4D77F8A8CF49}">
      <dgm:prSet/>
      <dgm:spPr/>
      <dgm:t>
        <a:bodyPr/>
        <a:lstStyle/>
        <a:p>
          <a:endParaRPr lang="en-US"/>
        </a:p>
      </dgm:t>
    </dgm:pt>
    <dgm:pt modelId="{EB11F220-F409-464F-AF0F-F00C40534F1A}">
      <dgm:prSet/>
      <dgm:spPr/>
      <dgm:t>
        <a:bodyPr/>
        <a:lstStyle/>
        <a:p>
          <a:r>
            <a:rPr lang="en-US" dirty="0"/>
            <a:t>Files need to be in BED format</a:t>
          </a:r>
        </a:p>
      </dgm:t>
    </dgm:pt>
    <dgm:pt modelId="{625FE531-57D3-4868-98A1-7503A593707D}" type="parTrans" cxnId="{6BB48202-B820-4C9B-A730-56B6C36576DD}">
      <dgm:prSet/>
      <dgm:spPr/>
      <dgm:t>
        <a:bodyPr/>
        <a:lstStyle/>
        <a:p>
          <a:endParaRPr lang="en-US"/>
        </a:p>
      </dgm:t>
    </dgm:pt>
    <dgm:pt modelId="{BB7C8B17-12BB-4181-B933-F3319E2E3F22}" type="sibTrans" cxnId="{6BB48202-B820-4C9B-A730-56B6C36576DD}">
      <dgm:prSet/>
      <dgm:spPr/>
      <dgm:t>
        <a:bodyPr/>
        <a:lstStyle/>
        <a:p>
          <a:endParaRPr lang="en-US"/>
        </a:p>
      </dgm:t>
    </dgm:pt>
    <dgm:pt modelId="{757DCB9C-3328-47EE-98FF-3010EC9FAA71}">
      <dgm:prSet/>
      <dgm:spPr/>
      <dgm:t>
        <a:bodyPr/>
        <a:lstStyle/>
        <a:p>
          <a:r>
            <a:rPr lang="en-US" dirty="0"/>
            <a:t>Only working with enhancers and silencers</a:t>
          </a:r>
        </a:p>
      </dgm:t>
    </dgm:pt>
    <dgm:pt modelId="{754B6873-F824-4821-B19C-2CC5EED1AC98}" type="parTrans" cxnId="{D8367BE8-D57E-41FD-9DE1-3E3A699CC602}">
      <dgm:prSet/>
      <dgm:spPr/>
      <dgm:t>
        <a:bodyPr/>
        <a:lstStyle/>
        <a:p>
          <a:endParaRPr lang="en-US"/>
        </a:p>
      </dgm:t>
    </dgm:pt>
    <dgm:pt modelId="{C2B6617B-7F75-4F48-9DF9-7D25D1155CB4}" type="sibTrans" cxnId="{D8367BE8-D57E-41FD-9DE1-3E3A699CC602}">
      <dgm:prSet/>
      <dgm:spPr/>
      <dgm:t>
        <a:bodyPr/>
        <a:lstStyle/>
        <a:p>
          <a:endParaRPr lang="en-US"/>
        </a:p>
      </dgm:t>
    </dgm:pt>
    <dgm:pt modelId="{4289D595-977F-4135-A53A-F9AFD9F2D2C0}">
      <dgm:prSet/>
      <dgm:spPr/>
      <dgm:t>
        <a:bodyPr/>
        <a:lstStyle/>
        <a:p>
          <a:r>
            <a:rPr lang="en-US"/>
            <a:t>Runtime</a:t>
          </a:r>
        </a:p>
      </dgm:t>
    </dgm:pt>
    <dgm:pt modelId="{2CAAC20D-6F64-4BD3-8982-BC6C2B450E00}" type="parTrans" cxnId="{0F8CD7BA-325A-4A79-8FF6-78510BB62041}">
      <dgm:prSet/>
      <dgm:spPr/>
      <dgm:t>
        <a:bodyPr/>
        <a:lstStyle/>
        <a:p>
          <a:endParaRPr lang="en-US"/>
        </a:p>
      </dgm:t>
    </dgm:pt>
    <dgm:pt modelId="{4A1A99D9-1C57-4C7A-B6AC-96CAD770B573}" type="sibTrans" cxnId="{0F8CD7BA-325A-4A79-8FF6-78510BB62041}">
      <dgm:prSet/>
      <dgm:spPr/>
      <dgm:t>
        <a:bodyPr/>
        <a:lstStyle/>
        <a:p>
          <a:endParaRPr lang="en-US"/>
        </a:p>
      </dgm:t>
    </dgm:pt>
    <dgm:pt modelId="{D9DF2C45-3690-434B-B3BA-673E1F543899}">
      <dgm:prSet/>
      <dgm:spPr/>
      <dgm:t>
        <a:bodyPr/>
        <a:lstStyle/>
        <a:p>
          <a:r>
            <a:rPr lang="en-US" dirty="0"/>
            <a:t>Statistic states </a:t>
          </a:r>
        </a:p>
      </dgm:t>
    </dgm:pt>
    <dgm:pt modelId="{5DE449EE-113A-424F-BB0E-2EC1F78788B1}" type="parTrans" cxnId="{B8707F60-A2D0-48B7-9897-8F5C1F3E9570}">
      <dgm:prSet/>
      <dgm:spPr/>
      <dgm:t>
        <a:bodyPr/>
        <a:lstStyle/>
        <a:p>
          <a:endParaRPr lang="en-US"/>
        </a:p>
      </dgm:t>
    </dgm:pt>
    <dgm:pt modelId="{2D5EAD95-0087-48AF-B501-F692B16AD3F0}" type="sibTrans" cxnId="{B8707F60-A2D0-48B7-9897-8F5C1F3E9570}">
      <dgm:prSet/>
      <dgm:spPr/>
      <dgm:t>
        <a:bodyPr/>
        <a:lstStyle/>
        <a:p>
          <a:endParaRPr lang="en-US"/>
        </a:p>
      </dgm:t>
    </dgm:pt>
    <dgm:pt modelId="{59405B7D-F63D-D44A-B691-22BE6FE02A76}" type="pres">
      <dgm:prSet presAssocID="{23B9F66A-FC0C-4611-8F34-6EA4E320E4E4}" presName="linear" presStyleCnt="0">
        <dgm:presLayoutVars>
          <dgm:animLvl val="lvl"/>
          <dgm:resizeHandles val="exact"/>
        </dgm:presLayoutVars>
      </dgm:prSet>
      <dgm:spPr/>
    </dgm:pt>
    <dgm:pt modelId="{777647D7-08E5-DC47-9A4D-37A5A0AC7FF4}" type="pres">
      <dgm:prSet presAssocID="{8CBE5730-9D37-40A9-9AB0-760114B27C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F9EB61-FEEA-8F4C-9612-70C4826E1FC7}" type="pres">
      <dgm:prSet presAssocID="{F22CBA51-186C-4B3E-A1CE-B42ED976E3A3}" presName="spacer" presStyleCnt="0"/>
      <dgm:spPr/>
    </dgm:pt>
    <dgm:pt modelId="{0D708161-0EEB-6742-B631-27B1A9C9CEC1}" type="pres">
      <dgm:prSet presAssocID="{EB11F220-F409-464F-AF0F-F00C40534F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37FF35-2739-0349-8CC3-5417E49944FB}" type="pres">
      <dgm:prSet presAssocID="{BB7C8B17-12BB-4181-B933-F3319E2E3F22}" presName="spacer" presStyleCnt="0"/>
      <dgm:spPr/>
    </dgm:pt>
    <dgm:pt modelId="{F340900E-0ED1-E94E-AFB2-372A503A4B46}" type="pres">
      <dgm:prSet presAssocID="{757DCB9C-3328-47EE-98FF-3010EC9FAA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9E13AF-1A94-AF4D-9BC2-527BA8E624C2}" type="pres">
      <dgm:prSet presAssocID="{C2B6617B-7F75-4F48-9DF9-7D25D1155CB4}" presName="spacer" presStyleCnt="0"/>
      <dgm:spPr/>
    </dgm:pt>
    <dgm:pt modelId="{5DADB90B-F076-DD42-AE9A-FFD3C4BB8698}" type="pres">
      <dgm:prSet presAssocID="{4289D595-977F-4135-A53A-F9AFD9F2D2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854736-4B42-E44C-984C-8D8AA35FB6D1}" type="pres">
      <dgm:prSet presAssocID="{4A1A99D9-1C57-4C7A-B6AC-96CAD770B573}" presName="spacer" presStyleCnt="0"/>
      <dgm:spPr/>
    </dgm:pt>
    <dgm:pt modelId="{FC86D352-0875-C748-86D4-6F7F7C89B3CD}" type="pres">
      <dgm:prSet presAssocID="{D9DF2C45-3690-434B-B3BA-673E1F54389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B48202-B820-4C9B-A730-56B6C36576DD}" srcId="{23B9F66A-FC0C-4611-8F34-6EA4E320E4E4}" destId="{EB11F220-F409-464F-AF0F-F00C40534F1A}" srcOrd="1" destOrd="0" parTransId="{625FE531-57D3-4868-98A1-7503A593707D}" sibTransId="{BB7C8B17-12BB-4181-B933-F3319E2E3F22}"/>
    <dgm:cxn modelId="{B7D7F520-16F4-484B-A9B4-AF053A9BCD9B}" type="presOf" srcId="{23B9F66A-FC0C-4611-8F34-6EA4E320E4E4}" destId="{59405B7D-F63D-D44A-B691-22BE6FE02A76}" srcOrd="0" destOrd="0" presId="urn:microsoft.com/office/officeart/2005/8/layout/vList2"/>
    <dgm:cxn modelId="{08C82B51-B6A2-7043-86DC-AE0D9B64FFC1}" type="presOf" srcId="{D9DF2C45-3690-434B-B3BA-673E1F543899}" destId="{FC86D352-0875-C748-86D4-6F7F7C89B3CD}" srcOrd="0" destOrd="0" presId="urn:microsoft.com/office/officeart/2005/8/layout/vList2"/>
    <dgm:cxn modelId="{B8707F60-A2D0-48B7-9897-8F5C1F3E9570}" srcId="{23B9F66A-FC0C-4611-8F34-6EA4E320E4E4}" destId="{D9DF2C45-3690-434B-B3BA-673E1F543899}" srcOrd="4" destOrd="0" parTransId="{5DE449EE-113A-424F-BB0E-2EC1F78788B1}" sibTransId="{2D5EAD95-0087-48AF-B501-F692B16AD3F0}"/>
    <dgm:cxn modelId="{C0CF129E-FB9A-F843-A58B-0B69490E624C}" type="presOf" srcId="{8CBE5730-9D37-40A9-9AB0-760114B27C0C}" destId="{777647D7-08E5-DC47-9A4D-37A5A0AC7FF4}" srcOrd="0" destOrd="0" presId="urn:microsoft.com/office/officeart/2005/8/layout/vList2"/>
    <dgm:cxn modelId="{0F8CD7BA-325A-4A79-8FF6-78510BB62041}" srcId="{23B9F66A-FC0C-4611-8F34-6EA4E320E4E4}" destId="{4289D595-977F-4135-A53A-F9AFD9F2D2C0}" srcOrd="3" destOrd="0" parTransId="{2CAAC20D-6F64-4BD3-8982-BC6C2B450E00}" sibTransId="{4A1A99D9-1C57-4C7A-B6AC-96CAD770B573}"/>
    <dgm:cxn modelId="{2560E7C0-F043-499F-A509-4D77F8A8CF49}" srcId="{23B9F66A-FC0C-4611-8F34-6EA4E320E4E4}" destId="{8CBE5730-9D37-40A9-9AB0-760114B27C0C}" srcOrd="0" destOrd="0" parTransId="{6D43DDA7-07DA-4AF1-99EE-BC39E9F6B6C9}" sibTransId="{F22CBA51-186C-4B3E-A1CE-B42ED976E3A3}"/>
    <dgm:cxn modelId="{7D5D21CD-F2D0-A74E-AFA3-57B2497DF37F}" type="presOf" srcId="{EB11F220-F409-464F-AF0F-F00C40534F1A}" destId="{0D708161-0EEB-6742-B631-27B1A9C9CEC1}" srcOrd="0" destOrd="0" presId="urn:microsoft.com/office/officeart/2005/8/layout/vList2"/>
    <dgm:cxn modelId="{2DC665D9-3F56-0144-B287-229AD022A317}" type="presOf" srcId="{4289D595-977F-4135-A53A-F9AFD9F2D2C0}" destId="{5DADB90B-F076-DD42-AE9A-FFD3C4BB8698}" srcOrd="0" destOrd="0" presId="urn:microsoft.com/office/officeart/2005/8/layout/vList2"/>
    <dgm:cxn modelId="{D8367BE8-D57E-41FD-9DE1-3E3A699CC602}" srcId="{23B9F66A-FC0C-4611-8F34-6EA4E320E4E4}" destId="{757DCB9C-3328-47EE-98FF-3010EC9FAA71}" srcOrd="2" destOrd="0" parTransId="{754B6873-F824-4821-B19C-2CC5EED1AC98}" sibTransId="{C2B6617B-7F75-4F48-9DF9-7D25D1155CB4}"/>
    <dgm:cxn modelId="{1BF4AEF6-7E58-884D-8225-3C13678F8CFF}" type="presOf" srcId="{757DCB9C-3328-47EE-98FF-3010EC9FAA71}" destId="{F340900E-0ED1-E94E-AFB2-372A503A4B46}" srcOrd="0" destOrd="0" presId="urn:microsoft.com/office/officeart/2005/8/layout/vList2"/>
    <dgm:cxn modelId="{0A7EBE97-9F40-7D4C-A33C-F67E43095A33}" type="presParOf" srcId="{59405B7D-F63D-D44A-B691-22BE6FE02A76}" destId="{777647D7-08E5-DC47-9A4D-37A5A0AC7FF4}" srcOrd="0" destOrd="0" presId="urn:microsoft.com/office/officeart/2005/8/layout/vList2"/>
    <dgm:cxn modelId="{684788B5-652D-E146-A2EC-ABAB47EBAF0C}" type="presParOf" srcId="{59405B7D-F63D-D44A-B691-22BE6FE02A76}" destId="{19F9EB61-FEEA-8F4C-9612-70C4826E1FC7}" srcOrd="1" destOrd="0" presId="urn:microsoft.com/office/officeart/2005/8/layout/vList2"/>
    <dgm:cxn modelId="{B4B2D8AD-020F-3645-9C9F-90AE44BAEF66}" type="presParOf" srcId="{59405B7D-F63D-D44A-B691-22BE6FE02A76}" destId="{0D708161-0EEB-6742-B631-27B1A9C9CEC1}" srcOrd="2" destOrd="0" presId="urn:microsoft.com/office/officeart/2005/8/layout/vList2"/>
    <dgm:cxn modelId="{D2DC8BE0-2BE4-F84C-A101-091CC0C23E5A}" type="presParOf" srcId="{59405B7D-F63D-D44A-B691-22BE6FE02A76}" destId="{C637FF35-2739-0349-8CC3-5417E49944FB}" srcOrd="3" destOrd="0" presId="urn:microsoft.com/office/officeart/2005/8/layout/vList2"/>
    <dgm:cxn modelId="{159A4CB6-1799-ED4F-8DC1-93D596C2F4CE}" type="presParOf" srcId="{59405B7D-F63D-D44A-B691-22BE6FE02A76}" destId="{F340900E-0ED1-E94E-AFB2-372A503A4B46}" srcOrd="4" destOrd="0" presId="urn:microsoft.com/office/officeart/2005/8/layout/vList2"/>
    <dgm:cxn modelId="{AC7E4E78-DA31-0246-A073-E456164A07BF}" type="presParOf" srcId="{59405B7D-F63D-D44A-B691-22BE6FE02A76}" destId="{1A9E13AF-1A94-AF4D-9BC2-527BA8E624C2}" srcOrd="5" destOrd="0" presId="urn:microsoft.com/office/officeart/2005/8/layout/vList2"/>
    <dgm:cxn modelId="{582208D3-832B-5441-8A5F-618017BC4B6B}" type="presParOf" srcId="{59405B7D-F63D-D44A-B691-22BE6FE02A76}" destId="{5DADB90B-F076-DD42-AE9A-FFD3C4BB8698}" srcOrd="6" destOrd="0" presId="urn:microsoft.com/office/officeart/2005/8/layout/vList2"/>
    <dgm:cxn modelId="{5A1A438C-9BDE-2A4C-8103-4E6E30594645}" type="presParOf" srcId="{59405B7D-F63D-D44A-B691-22BE6FE02A76}" destId="{9B854736-4B42-E44C-984C-8D8AA35FB6D1}" srcOrd="7" destOrd="0" presId="urn:microsoft.com/office/officeart/2005/8/layout/vList2"/>
    <dgm:cxn modelId="{15A0DF5E-69DE-A641-97CF-20B393E3B0AD}" type="presParOf" srcId="{59405B7D-F63D-D44A-B691-22BE6FE02A76}" destId="{FC86D352-0875-C748-86D4-6F7F7C89B3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5B157-1203-4DD6-B3DC-EB263C2EA37B}">
      <dsp:nvSpPr>
        <dsp:cNvPr id="0" name=""/>
        <dsp:cNvSpPr/>
      </dsp:nvSpPr>
      <dsp:spPr>
        <a:xfrm>
          <a:off x="-129209" y="238427"/>
          <a:ext cx="6593202" cy="1138287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D33C0-384B-480A-911D-3EDDE3D167E1}">
      <dsp:nvSpPr>
        <dsp:cNvPr id="0" name=""/>
        <dsp:cNvSpPr/>
      </dsp:nvSpPr>
      <dsp:spPr>
        <a:xfrm>
          <a:off x="118056" y="472760"/>
          <a:ext cx="627282" cy="6260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4B3AC-CA5E-479F-A097-ED351F7DB958}">
      <dsp:nvSpPr>
        <dsp:cNvPr id="0" name=""/>
        <dsp:cNvSpPr/>
      </dsp:nvSpPr>
      <dsp:spPr>
        <a:xfrm>
          <a:off x="800377" y="146075"/>
          <a:ext cx="5663656" cy="138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57" tIns="146857" rIns="146857" bIns="1468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Times New Roman" panose="02020603050405020304" pitchFamily="18" charset="0"/>
            </a:rPr>
            <a:t>A Gene regulatory element is a </a:t>
          </a:r>
          <a:r>
            <a:rPr lang="en-US" sz="2400" b="0" i="0" kern="1200" dirty="0">
              <a:latin typeface="+mn-lt"/>
              <a:cs typeface="Times New Roman" panose="02020603050405020304" pitchFamily="18" charset="0"/>
            </a:rPr>
            <a:t>region of non-coding DNA that regulates the transcription of neighboring genes.</a:t>
          </a:r>
          <a:endParaRPr lang="en-US" sz="2400" kern="1200" dirty="0">
            <a:latin typeface="+mn-lt"/>
            <a:cs typeface="Times New Roman" panose="02020603050405020304" pitchFamily="18" charset="0"/>
          </a:endParaRPr>
        </a:p>
      </dsp:txBody>
      <dsp:txXfrm>
        <a:off x="800377" y="146075"/>
        <a:ext cx="5663656" cy="1387627"/>
      </dsp:txXfrm>
    </dsp:sp>
    <dsp:sp modelId="{4C6E99A9-0FC4-40B1-8CBB-95ABD1FE6D00}">
      <dsp:nvSpPr>
        <dsp:cNvPr id="0" name=""/>
        <dsp:cNvSpPr/>
      </dsp:nvSpPr>
      <dsp:spPr>
        <a:xfrm>
          <a:off x="-129143" y="1798177"/>
          <a:ext cx="6593202" cy="1138287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AC219-0868-432F-BDF2-D84C564D78FD}">
      <dsp:nvSpPr>
        <dsp:cNvPr id="0" name=""/>
        <dsp:cNvSpPr/>
      </dsp:nvSpPr>
      <dsp:spPr>
        <a:xfrm>
          <a:off x="7221" y="2000149"/>
          <a:ext cx="821414" cy="734328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55868-A509-4DCC-8743-298066A8A8D1}">
      <dsp:nvSpPr>
        <dsp:cNvPr id="0" name=""/>
        <dsp:cNvSpPr/>
      </dsp:nvSpPr>
      <dsp:spPr>
        <a:xfrm>
          <a:off x="991096" y="1673501"/>
          <a:ext cx="5602105" cy="138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57" tIns="146857" rIns="146857" bIns="1468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They act as molecular switches, turning genes on or off based on external signals or internal cues.</a:t>
          </a:r>
          <a:endParaRPr lang="en-US" sz="2400" kern="1200" dirty="0"/>
        </a:p>
      </dsp:txBody>
      <dsp:txXfrm>
        <a:off x="991096" y="1673501"/>
        <a:ext cx="5602105" cy="1387627"/>
      </dsp:txXfrm>
    </dsp:sp>
    <dsp:sp modelId="{B58B417E-1CAE-CF4B-B22E-9B3A24922088}">
      <dsp:nvSpPr>
        <dsp:cNvPr id="0" name=""/>
        <dsp:cNvSpPr/>
      </dsp:nvSpPr>
      <dsp:spPr>
        <a:xfrm>
          <a:off x="-129209" y="3445449"/>
          <a:ext cx="6593202" cy="1138287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64FD5-965F-BE4D-9D34-5DCBF480FA83}">
      <dsp:nvSpPr>
        <dsp:cNvPr id="0" name=""/>
        <dsp:cNvSpPr/>
      </dsp:nvSpPr>
      <dsp:spPr>
        <a:xfrm>
          <a:off x="132502" y="3765146"/>
          <a:ext cx="627282" cy="62605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7D1EB-2BC0-FE44-B9F4-E60C6AEB3CA1}">
      <dsp:nvSpPr>
        <dsp:cNvPr id="0" name=""/>
        <dsp:cNvSpPr/>
      </dsp:nvSpPr>
      <dsp:spPr>
        <a:xfrm>
          <a:off x="761074" y="3346918"/>
          <a:ext cx="5933593" cy="138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57" tIns="146857" rIns="146857" bIns="146857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They control when and where a gene is expressed, as well as the level of expression.</a:t>
          </a:r>
        </a:p>
      </dsp:txBody>
      <dsp:txXfrm>
        <a:off x="761074" y="3346918"/>
        <a:ext cx="5933593" cy="1387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49A95-45B5-6140-86B5-33BADF6FB815}">
      <dsp:nvSpPr>
        <dsp:cNvPr id="0" name=""/>
        <dsp:cNvSpPr/>
      </dsp:nvSpPr>
      <dsp:spPr>
        <a:xfrm>
          <a:off x="0" y="722818"/>
          <a:ext cx="3110656" cy="197526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AD03E-F1A4-134B-AA0F-0DE53BEE18A3}">
      <dsp:nvSpPr>
        <dsp:cNvPr id="0" name=""/>
        <dsp:cNvSpPr/>
      </dsp:nvSpPr>
      <dsp:spPr>
        <a:xfrm>
          <a:off x="345628" y="1051165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Controlling Gene Expression Levels</a:t>
          </a:r>
          <a:endParaRPr lang="en-US" sz="2900" kern="1200" dirty="0"/>
        </a:p>
      </dsp:txBody>
      <dsp:txXfrm>
        <a:off x="403482" y="1109019"/>
        <a:ext cx="2994948" cy="1859559"/>
      </dsp:txXfrm>
    </dsp:sp>
    <dsp:sp modelId="{1AFA90E8-3EB0-704C-843F-0C67D96FDD91}">
      <dsp:nvSpPr>
        <dsp:cNvPr id="0" name=""/>
        <dsp:cNvSpPr/>
      </dsp:nvSpPr>
      <dsp:spPr>
        <a:xfrm>
          <a:off x="3801913" y="722818"/>
          <a:ext cx="3110656" cy="197526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993AB-E1BD-7D4B-B2A8-E7853455F2D5}">
      <dsp:nvSpPr>
        <dsp:cNvPr id="0" name=""/>
        <dsp:cNvSpPr/>
      </dsp:nvSpPr>
      <dsp:spPr>
        <a:xfrm>
          <a:off x="4147542" y="1051165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Tissue-Specific Processes</a:t>
          </a:r>
          <a:endParaRPr lang="en-US" sz="2900" kern="1200"/>
        </a:p>
      </dsp:txBody>
      <dsp:txXfrm>
        <a:off x="4205396" y="1109019"/>
        <a:ext cx="2994948" cy="1859559"/>
      </dsp:txXfrm>
    </dsp:sp>
    <dsp:sp modelId="{79EDA3BA-8512-6A4D-9D84-4DFD65FA0D60}">
      <dsp:nvSpPr>
        <dsp:cNvPr id="0" name=""/>
        <dsp:cNvSpPr/>
      </dsp:nvSpPr>
      <dsp:spPr>
        <a:xfrm>
          <a:off x="7603827" y="722818"/>
          <a:ext cx="3110656" cy="197526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D4979-AFF3-6D4C-B24A-EE371E4FB8EA}">
      <dsp:nvSpPr>
        <dsp:cNvPr id="0" name=""/>
        <dsp:cNvSpPr/>
      </dsp:nvSpPr>
      <dsp:spPr>
        <a:xfrm>
          <a:off x="7949456" y="1051165"/>
          <a:ext cx="3110656" cy="19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Personalized Medicine and Cancer Treatments</a:t>
          </a:r>
          <a:endParaRPr lang="en-US" sz="2900" kern="1200" dirty="0"/>
        </a:p>
      </dsp:txBody>
      <dsp:txXfrm>
        <a:off x="8007310" y="1109019"/>
        <a:ext cx="2994948" cy="1859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6C9DE-3728-524B-8DB2-6D36035CBCA1}">
      <dsp:nvSpPr>
        <dsp:cNvPr id="0" name=""/>
        <dsp:cNvSpPr/>
      </dsp:nvSpPr>
      <dsp:spPr>
        <a:xfrm>
          <a:off x="1350" y="200835"/>
          <a:ext cx="4738761" cy="300911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72AE6-972D-5349-B328-6487D0A3BBDF}">
      <dsp:nvSpPr>
        <dsp:cNvPr id="0" name=""/>
        <dsp:cNvSpPr/>
      </dsp:nvSpPr>
      <dsp:spPr>
        <a:xfrm>
          <a:off x="527879" y="701037"/>
          <a:ext cx="4738761" cy="300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Enhancers</a:t>
          </a:r>
          <a:r>
            <a:rPr lang="en-US" sz="3100" b="0" i="0" kern="1200" dirty="0"/>
            <a:t>: Are DNA sequences that interact with the promoter regions of specific genes to increase gene expression. </a:t>
          </a:r>
          <a:endParaRPr lang="en-US" sz="3100" kern="1200" dirty="0"/>
        </a:p>
      </dsp:txBody>
      <dsp:txXfrm>
        <a:off x="616013" y="789171"/>
        <a:ext cx="4562493" cy="2832845"/>
      </dsp:txXfrm>
    </dsp:sp>
    <dsp:sp modelId="{616CE229-3461-0D4B-AF69-32EE8D397721}">
      <dsp:nvSpPr>
        <dsp:cNvPr id="0" name=""/>
        <dsp:cNvSpPr/>
      </dsp:nvSpPr>
      <dsp:spPr>
        <a:xfrm>
          <a:off x="5793170" y="200835"/>
          <a:ext cx="4738761" cy="300911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C190-B741-F54F-A8D7-F0CD82E238DF}">
      <dsp:nvSpPr>
        <dsp:cNvPr id="0" name=""/>
        <dsp:cNvSpPr/>
      </dsp:nvSpPr>
      <dsp:spPr>
        <a:xfrm>
          <a:off x="6319699" y="701037"/>
          <a:ext cx="4738761" cy="300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Silencers</a:t>
          </a:r>
          <a:r>
            <a:rPr lang="en-US" sz="3100" b="0" i="0" kern="1200" dirty="0"/>
            <a:t>: Decrease or block gene expression by inhibiting the transcriptional machinery. </a:t>
          </a:r>
          <a:br>
            <a:rPr lang="en-US" sz="3100" kern="1200" dirty="0"/>
          </a:br>
          <a:endParaRPr lang="en-US" sz="3100" kern="1200" dirty="0"/>
        </a:p>
      </dsp:txBody>
      <dsp:txXfrm>
        <a:off x="6407833" y="789171"/>
        <a:ext cx="4562493" cy="2832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835A0-14DB-E945-97D1-46FE9AE1EA33}">
      <dsp:nvSpPr>
        <dsp:cNvPr id="0" name=""/>
        <dsp:cNvSpPr/>
      </dsp:nvSpPr>
      <dsp:spPr>
        <a:xfrm>
          <a:off x="4788" y="769106"/>
          <a:ext cx="3233925" cy="221103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Complex to understand the landscape</a:t>
          </a:r>
          <a:endParaRPr lang="en-US" sz="3500" kern="1200" dirty="0"/>
        </a:p>
      </dsp:txBody>
      <dsp:txXfrm>
        <a:off x="69547" y="833865"/>
        <a:ext cx="3104407" cy="2081519"/>
      </dsp:txXfrm>
    </dsp:sp>
    <dsp:sp modelId="{A753A572-BF1E-414F-844E-934D56661E58}">
      <dsp:nvSpPr>
        <dsp:cNvPr id="0" name=""/>
        <dsp:cNvSpPr/>
      </dsp:nvSpPr>
      <dsp:spPr>
        <a:xfrm>
          <a:off x="3913093" y="769106"/>
          <a:ext cx="3233925" cy="221103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Unraveling Tissue-Specific Expressions</a:t>
          </a:r>
          <a:endParaRPr lang="en-US" sz="3500" kern="1200" dirty="0"/>
        </a:p>
      </dsp:txBody>
      <dsp:txXfrm>
        <a:off x="3977852" y="833865"/>
        <a:ext cx="3104407" cy="2081519"/>
      </dsp:txXfrm>
    </dsp:sp>
    <dsp:sp modelId="{37D8C305-6651-6147-9D8F-1B215310569F}">
      <dsp:nvSpPr>
        <dsp:cNvPr id="0" name=""/>
        <dsp:cNvSpPr/>
      </dsp:nvSpPr>
      <dsp:spPr>
        <a:xfrm>
          <a:off x="7826187" y="761580"/>
          <a:ext cx="3233925" cy="221103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Data Integration Challenges</a:t>
          </a:r>
          <a:endParaRPr lang="en-US" sz="3500" kern="1200" dirty="0"/>
        </a:p>
      </dsp:txBody>
      <dsp:txXfrm>
        <a:off x="7890946" y="826339"/>
        <a:ext cx="3104407" cy="20815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08826-BF3F-2D45-8FDB-9EA2744ADFE4}">
      <dsp:nvSpPr>
        <dsp:cNvPr id="0" name=""/>
        <dsp:cNvSpPr/>
      </dsp:nvSpPr>
      <dsp:spPr>
        <a:xfrm>
          <a:off x="194416" y="1345"/>
          <a:ext cx="2246585" cy="11232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Advancing Precision Medicine</a:t>
          </a:r>
          <a:endParaRPr lang="en-US" sz="2100" kern="1200" dirty="0"/>
        </a:p>
      </dsp:txBody>
      <dsp:txXfrm>
        <a:off x="227316" y="34245"/>
        <a:ext cx="2180785" cy="1057492"/>
      </dsp:txXfrm>
    </dsp:sp>
    <dsp:sp modelId="{33CD66DE-CA18-7044-91E6-95E46CFCEFF1}">
      <dsp:nvSpPr>
        <dsp:cNvPr id="0" name=""/>
        <dsp:cNvSpPr/>
      </dsp:nvSpPr>
      <dsp:spPr>
        <a:xfrm>
          <a:off x="419074" y="1124637"/>
          <a:ext cx="224658" cy="84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469"/>
              </a:lnTo>
              <a:lnTo>
                <a:pt x="224658" y="8424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2758A-5491-8F49-B8AD-4E883815611C}">
      <dsp:nvSpPr>
        <dsp:cNvPr id="0" name=""/>
        <dsp:cNvSpPr/>
      </dsp:nvSpPr>
      <dsp:spPr>
        <a:xfrm>
          <a:off x="643733" y="1405461"/>
          <a:ext cx="1797268" cy="112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Analyzes gene regulatory elements and their impact on tissue-specific gene expression.</a:t>
          </a:r>
          <a:endParaRPr lang="en-US" sz="1400" kern="1200" dirty="0"/>
        </a:p>
      </dsp:txBody>
      <dsp:txXfrm>
        <a:off x="676633" y="1438361"/>
        <a:ext cx="1731468" cy="1057492"/>
      </dsp:txXfrm>
    </dsp:sp>
    <dsp:sp modelId="{1A4E5F4F-B25D-EE4D-BFB7-75366A787FA5}">
      <dsp:nvSpPr>
        <dsp:cNvPr id="0" name=""/>
        <dsp:cNvSpPr/>
      </dsp:nvSpPr>
      <dsp:spPr>
        <a:xfrm>
          <a:off x="3002647" y="1345"/>
          <a:ext cx="2246585" cy="1123292"/>
        </a:xfrm>
        <a:prstGeom prst="roundRect">
          <a:avLst>
            <a:gd name="adj" fmla="val 10000"/>
          </a:avLst>
        </a:prstGeom>
        <a:solidFill>
          <a:schemeClr val="accent5">
            <a:hueOff val="-498932"/>
            <a:satOff val="225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Integrating Gene Data</a:t>
          </a:r>
          <a:endParaRPr lang="en-US" sz="2100" kern="1200" dirty="0"/>
        </a:p>
      </dsp:txBody>
      <dsp:txXfrm>
        <a:off x="3035547" y="34245"/>
        <a:ext cx="2180785" cy="1057492"/>
      </dsp:txXfrm>
    </dsp:sp>
    <dsp:sp modelId="{5DCA953D-3D3B-FA46-BA56-704032C6FE70}">
      <dsp:nvSpPr>
        <dsp:cNvPr id="0" name=""/>
        <dsp:cNvSpPr/>
      </dsp:nvSpPr>
      <dsp:spPr>
        <a:xfrm>
          <a:off x="3227306" y="1124637"/>
          <a:ext cx="224658" cy="84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469"/>
              </a:lnTo>
              <a:lnTo>
                <a:pt x="224658" y="8424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36365-3066-E446-8D8E-0E6F647AC82F}">
      <dsp:nvSpPr>
        <dsp:cNvPr id="0" name=""/>
        <dsp:cNvSpPr/>
      </dsp:nvSpPr>
      <dsp:spPr>
        <a:xfrm>
          <a:off x="3451964" y="1405461"/>
          <a:ext cx="1797268" cy="112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9359"/>
              <a:satOff val="135"/>
              <a:lumOff val="-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Analyzes gene lists, enhancer, and silencer data effortlessly.</a:t>
          </a:r>
          <a:endParaRPr lang="en-US" sz="1400" kern="1200" dirty="0"/>
        </a:p>
      </dsp:txBody>
      <dsp:txXfrm>
        <a:off x="3484864" y="1438361"/>
        <a:ext cx="1731468" cy="1057492"/>
      </dsp:txXfrm>
    </dsp:sp>
    <dsp:sp modelId="{1124C291-771C-4046-B2F4-C3D4880F0B7B}">
      <dsp:nvSpPr>
        <dsp:cNvPr id="0" name=""/>
        <dsp:cNvSpPr/>
      </dsp:nvSpPr>
      <dsp:spPr>
        <a:xfrm>
          <a:off x="3227306" y="1124637"/>
          <a:ext cx="224658" cy="2246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585"/>
              </a:lnTo>
              <a:lnTo>
                <a:pt x="224658" y="22465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A57CF-7A57-9247-8E62-38F01C36FDC7}">
      <dsp:nvSpPr>
        <dsp:cNvPr id="0" name=""/>
        <dsp:cNvSpPr/>
      </dsp:nvSpPr>
      <dsp:spPr>
        <a:xfrm>
          <a:off x="3451964" y="2809577"/>
          <a:ext cx="1797268" cy="112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98719"/>
              <a:satOff val="270"/>
              <a:lumOff val="-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Identifies the presence of regulatory elements for each gene.</a:t>
          </a:r>
          <a:endParaRPr lang="en-US" sz="1400" kern="1200" dirty="0"/>
        </a:p>
      </dsp:txBody>
      <dsp:txXfrm>
        <a:off x="3484864" y="2842477"/>
        <a:ext cx="1731468" cy="1057492"/>
      </dsp:txXfrm>
    </dsp:sp>
    <dsp:sp modelId="{8DE543F9-0EB8-0347-AD64-9FFE4BC57D2E}">
      <dsp:nvSpPr>
        <dsp:cNvPr id="0" name=""/>
        <dsp:cNvSpPr/>
      </dsp:nvSpPr>
      <dsp:spPr>
        <a:xfrm>
          <a:off x="5810879" y="1345"/>
          <a:ext cx="2246585" cy="1123292"/>
        </a:xfrm>
        <a:prstGeom prst="roundRect">
          <a:avLst>
            <a:gd name="adj" fmla="val 10000"/>
          </a:avLst>
        </a:prstGeom>
        <a:solidFill>
          <a:schemeClr val="accent5">
            <a:hueOff val="-997864"/>
            <a:satOff val="44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Unraveling Gene Regulation Complexity</a:t>
          </a:r>
          <a:endParaRPr lang="en-US" sz="2100" kern="1200" dirty="0"/>
        </a:p>
      </dsp:txBody>
      <dsp:txXfrm>
        <a:off x="5843779" y="34245"/>
        <a:ext cx="2180785" cy="1057492"/>
      </dsp:txXfrm>
    </dsp:sp>
    <dsp:sp modelId="{B568A31D-40C9-DA48-9B0B-8E99834808E9}">
      <dsp:nvSpPr>
        <dsp:cNvPr id="0" name=""/>
        <dsp:cNvSpPr/>
      </dsp:nvSpPr>
      <dsp:spPr>
        <a:xfrm>
          <a:off x="6035538" y="1124637"/>
          <a:ext cx="224658" cy="84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469"/>
              </a:lnTo>
              <a:lnTo>
                <a:pt x="224658" y="8424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1AB9-CA2A-7F43-B1F9-EB35CAEFB009}">
      <dsp:nvSpPr>
        <dsp:cNvPr id="0" name=""/>
        <dsp:cNvSpPr/>
      </dsp:nvSpPr>
      <dsp:spPr>
        <a:xfrm>
          <a:off x="6260196" y="1405461"/>
          <a:ext cx="1797268" cy="112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98078"/>
              <a:satOff val="404"/>
              <a:lumOff val="-4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Easily navigate the landscape of gene regulation.</a:t>
          </a:r>
        </a:p>
      </dsp:txBody>
      <dsp:txXfrm>
        <a:off x="6293096" y="1438361"/>
        <a:ext cx="1731468" cy="1057492"/>
      </dsp:txXfrm>
    </dsp:sp>
    <dsp:sp modelId="{1E44FC6C-79F1-E744-8199-3417FC40D753}">
      <dsp:nvSpPr>
        <dsp:cNvPr id="0" name=""/>
        <dsp:cNvSpPr/>
      </dsp:nvSpPr>
      <dsp:spPr>
        <a:xfrm>
          <a:off x="6035538" y="1124637"/>
          <a:ext cx="224658" cy="2246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585"/>
              </a:lnTo>
              <a:lnTo>
                <a:pt x="224658" y="22465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D57A3-52AE-FC49-A906-D2F83DD57BEB}">
      <dsp:nvSpPr>
        <dsp:cNvPr id="0" name=""/>
        <dsp:cNvSpPr/>
      </dsp:nvSpPr>
      <dsp:spPr>
        <a:xfrm>
          <a:off x="6260196" y="2809577"/>
          <a:ext cx="1797268" cy="112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97437"/>
              <a:satOff val="539"/>
              <a:lumOff val="-5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Discover interactions between regulatory elements and specific tissues.</a:t>
          </a:r>
          <a:endParaRPr lang="en-US" sz="1400" kern="1200" dirty="0"/>
        </a:p>
      </dsp:txBody>
      <dsp:txXfrm>
        <a:off x="6293096" y="2842477"/>
        <a:ext cx="1731468" cy="1057492"/>
      </dsp:txXfrm>
    </dsp:sp>
    <dsp:sp modelId="{56338C9A-04EB-E940-8C89-2ECEB6E505CD}">
      <dsp:nvSpPr>
        <dsp:cNvPr id="0" name=""/>
        <dsp:cNvSpPr/>
      </dsp:nvSpPr>
      <dsp:spPr>
        <a:xfrm>
          <a:off x="8619111" y="1345"/>
          <a:ext cx="2246585" cy="1123292"/>
        </a:xfrm>
        <a:prstGeom prst="roundRect">
          <a:avLst>
            <a:gd name="adj" fmla="val 10000"/>
          </a:avLst>
        </a:prstGeom>
        <a:solidFill>
          <a:schemeClr val="accent5">
            <a:hueOff val="-1496797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Powerful Data Visualization</a:t>
          </a:r>
          <a:endParaRPr lang="en-US" sz="2100" kern="1200" dirty="0"/>
        </a:p>
      </dsp:txBody>
      <dsp:txXfrm>
        <a:off x="8652011" y="34245"/>
        <a:ext cx="2180785" cy="1057492"/>
      </dsp:txXfrm>
    </dsp:sp>
    <dsp:sp modelId="{E33A9DCC-30D4-C14E-9A8E-BC1C6C5DA410}">
      <dsp:nvSpPr>
        <dsp:cNvPr id="0" name=""/>
        <dsp:cNvSpPr/>
      </dsp:nvSpPr>
      <dsp:spPr>
        <a:xfrm>
          <a:off x="8843770" y="1124637"/>
          <a:ext cx="224658" cy="84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469"/>
              </a:lnTo>
              <a:lnTo>
                <a:pt x="224658" y="8424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A7C16-B0CB-5840-8F73-A123425FB359}">
      <dsp:nvSpPr>
        <dsp:cNvPr id="0" name=""/>
        <dsp:cNvSpPr/>
      </dsp:nvSpPr>
      <dsp:spPr>
        <a:xfrm>
          <a:off x="9068428" y="1405461"/>
          <a:ext cx="1797268" cy="112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6797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Present complex genomic data with user-friendly visualizations.</a:t>
          </a:r>
          <a:endParaRPr lang="en-US" sz="1400" kern="1200" dirty="0"/>
        </a:p>
      </dsp:txBody>
      <dsp:txXfrm>
        <a:off x="9101328" y="1438361"/>
        <a:ext cx="1731468" cy="1057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647D7-08E5-DC47-9A4D-37A5A0AC7FF4}">
      <dsp:nvSpPr>
        <dsp:cNvPr id="0" name=""/>
        <dsp:cNvSpPr/>
      </dsp:nvSpPr>
      <dsp:spPr>
        <a:xfrm>
          <a:off x="0" y="813498"/>
          <a:ext cx="6762434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using only h19</a:t>
          </a:r>
        </a:p>
      </dsp:txBody>
      <dsp:txXfrm>
        <a:off x="30442" y="843940"/>
        <a:ext cx="6701550" cy="562726"/>
      </dsp:txXfrm>
    </dsp:sp>
    <dsp:sp modelId="{0D708161-0EEB-6742-B631-27B1A9C9CEC1}">
      <dsp:nvSpPr>
        <dsp:cNvPr id="0" name=""/>
        <dsp:cNvSpPr/>
      </dsp:nvSpPr>
      <dsp:spPr>
        <a:xfrm>
          <a:off x="0" y="1511988"/>
          <a:ext cx="6762434" cy="623610"/>
        </a:xfrm>
        <a:prstGeom prst="roundRect">
          <a:avLst/>
        </a:prstGeom>
        <a:solidFill>
          <a:schemeClr val="accent5">
            <a:hueOff val="-374199"/>
            <a:satOff val="169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Files need to be in BED format</a:t>
          </a:r>
        </a:p>
      </dsp:txBody>
      <dsp:txXfrm>
        <a:off x="30442" y="1542430"/>
        <a:ext cx="6701550" cy="562726"/>
      </dsp:txXfrm>
    </dsp:sp>
    <dsp:sp modelId="{F340900E-0ED1-E94E-AFB2-372A503A4B46}">
      <dsp:nvSpPr>
        <dsp:cNvPr id="0" name=""/>
        <dsp:cNvSpPr/>
      </dsp:nvSpPr>
      <dsp:spPr>
        <a:xfrm>
          <a:off x="0" y="2210479"/>
          <a:ext cx="6762434" cy="623610"/>
        </a:xfrm>
        <a:prstGeom prst="roundRect">
          <a:avLst/>
        </a:prstGeom>
        <a:solidFill>
          <a:schemeClr val="accent5">
            <a:hueOff val="-748398"/>
            <a:satOff val="33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Only working with enhancers and silencers</a:t>
          </a:r>
        </a:p>
      </dsp:txBody>
      <dsp:txXfrm>
        <a:off x="30442" y="2240921"/>
        <a:ext cx="6701550" cy="562726"/>
      </dsp:txXfrm>
    </dsp:sp>
    <dsp:sp modelId="{5DADB90B-F076-DD42-AE9A-FFD3C4BB8698}">
      <dsp:nvSpPr>
        <dsp:cNvPr id="0" name=""/>
        <dsp:cNvSpPr/>
      </dsp:nvSpPr>
      <dsp:spPr>
        <a:xfrm>
          <a:off x="0" y="2908968"/>
          <a:ext cx="6762434" cy="623610"/>
        </a:xfrm>
        <a:prstGeom prst="roundRect">
          <a:avLst/>
        </a:prstGeom>
        <a:solidFill>
          <a:schemeClr val="accent5">
            <a:hueOff val="-1122597"/>
            <a:satOff val="506"/>
            <a:lumOff val="-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Runtime</a:t>
          </a:r>
        </a:p>
      </dsp:txBody>
      <dsp:txXfrm>
        <a:off x="30442" y="2939410"/>
        <a:ext cx="6701550" cy="562726"/>
      </dsp:txXfrm>
    </dsp:sp>
    <dsp:sp modelId="{FC86D352-0875-C748-86D4-6F7F7C89B3CD}">
      <dsp:nvSpPr>
        <dsp:cNvPr id="0" name=""/>
        <dsp:cNvSpPr/>
      </dsp:nvSpPr>
      <dsp:spPr>
        <a:xfrm>
          <a:off x="0" y="3607459"/>
          <a:ext cx="6762434" cy="623610"/>
        </a:xfrm>
        <a:prstGeom prst="roundRect">
          <a:avLst/>
        </a:prstGeom>
        <a:solidFill>
          <a:schemeClr val="accent5">
            <a:hueOff val="-1496797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Statistic states </a:t>
          </a:r>
        </a:p>
      </dsp:txBody>
      <dsp:txXfrm>
        <a:off x="30442" y="3637901"/>
        <a:ext cx="6701550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A126-BB90-E74C-A782-F7E9EF86044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7706-26A7-9B40-ADC4-347C55DC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4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with all that in mind, I want to welcome you to 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GeneRegulate tool.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powerful place that can solve all these problems and it is capable of more.</a:t>
            </a:r>
          </a:p>
          <a:p>
            <a:pPr marL="228600" indent="-228600"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dirty="0"/>
              <a:t>I may make a logo to the web and add it in this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1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switch photo for the second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Their ability to control gene activity makes them critical for proper cell development and differentiation.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Environment example adrenalin.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personalized therapeutic targets for precision medicine.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1 .</a:t>
            </a:r>
            <a:r>
              <a:rPr lang="en-US" b="0" i="0" dirty="0"/>
              <a:t> by controlling gene expression levels and determining how genes are activated or suppressed in cells.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US" b="0" i="0" dirty="0"/>
              <a:t>Tissue-Specific Processes: These elements regulate tissue-specific processes, allowing cells to perform specialized functions unique to each tissue type.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</a:t>
            </a:r>
            <a:r>
              <a:rPr lang="en-US" b="0" i="0" dirty="0"/>
              <a:t>Medical and Cancer Research: Understanding gene regulatory elements can significantly advance medical and cancer research, paving the way for innovative treatment approaches and precision medicine.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b="0" i="0" dirty="0"/>
              <a:t>They usually do not have to be physically attached to the target gene to influence on it.</a:t>
            </a:r>
            <a:endParaRPr lang="en-US" dirty="0"/>
          </a:p>
          <a:p>
            <a:r>
              <a:rPr lang="en-US" dirty="0"/>
              <a:t>2.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act by inhibiting the recruitment of transcriptional machinery, leading to reduced transcription.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Gene regulation is a complex and intricate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many regulatory elements like enhancers and silencers are involved.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how it affects the level of expiration.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Identifying tissue-specific gene expression patterns is crucial for precision medicine.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how genes are expressed differently across various tissues presents a significant challenge.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Working with genomic datasets, including gene lists, enhancer data, and silencer data, can be hard.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Efficiently correlating regulatory elements with gene expression data demands specialized tools that do not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exsest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Visualization.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with all that in mind, I want to welcome you to 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GeneRegulate tool.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powerful place that can solve all these problems and it is capable of more.</a:t>
            </a:r>
          </a:p>
          <a:p>
            <a:pPr marL="228600" indent="-228600"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US" dirty="0"/>
              <a:t>I may make a logo to the web and add it in this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IdentifyAccelerating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Research Progress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Reliable and Accurate Results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Advancing Biomedical Research</a:t>
            </a:r>
          </a:p>
          <a:p>
            <a:pPr algn="l"/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1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7706-26A7-9B40-ADC4-347C55DCF7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9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0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4003" r:id="rId6"/>
    <p:sldLayoutId id="2147483998" r:id="rId7"/>
    <p:sldLayoutId id="2147483999" r:id="rId8"/>
    <p:sldLayoutId id="2147484000" r:id="rId9"/>
    <p:sldLayoutId id="2147484002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09D-11BB-2B88-3787-F87CD4FD7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603" y="287867"/>
            <a:ext cx="6113878" cy="49562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effectLst/>
              </a:rPr>
              <a:t>GeneRegulate Tool</a:t>
            </a:r>
            <a:br>
              <a:rPr lang="en-US" sz="6000" dirty="0">
                <a:effectLst/>
              </a:rPr>
            </a:br>
            <a:endParaRPr lang="en-US" sz="6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918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90C943E-C0ED-4370-8068-36CBA17E1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834" y="1373238"/>
            <a:ext cx="3384681" cy="491295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120000"/>
              </a:lnSpc>
            </a:pPr>
            <a:r>
              <a:rPr lang="en-US" sz="1800" b="1" dirty="0">
                <a:effectLst/>
              </a:rPr>
              <a:t>By </a:t>
            </a:r>
          </a:p>
          <a:p>
            <a:pPr indent="-228600" algn="ctr">
              <a:lnSpc>
                <a:spcPct val="120000"/>
              </a:lnSpc>
            </a:pPr>
            <a:r>
              <a:rPr lang="en-US" sz="1800" b="1" dirty="0">
                <a:effectLst/>
              </a:rPr>
              <a:t>Yaseen Arab,</a:t>
            </a:r>
            <a:r>
              <a:rPr lang="en-US" sz="1800" dirty="0"/>
              <a:t> </a:t>
            </a:r>
          </a:p>
          <a:p>
            <a:pPr indent="-228600" algn="ctr">
              <a:lnSpc>
                <a:spcPct val="120000"/>
              </a:lnSpc>
            </a:pPr>
            <a:r>
              <a:rPr lang="en-US" sz="1800" b="1" dirty="0">
                <a:effectLst/>
              </a:rPr>
              <a:t>DR. Mary Lauren Benton</a:t>
            </a:r>
            <a:endParaRPr lang="en-US" sz="1800" dirty="0">
              <a:effectLst/>
            </a:endParaRPr>
          </a:p>
          <a:p>
            <a:pPr indent="-228600">
              <a:lnSpc>
                <a:spcPct val="12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235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8358-52BA-0631-127E-540EDD2C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60" y="513988"/>
            <a:ext cx="11049000" cy="1084101"/>
          </a:xfrm>
        </p:spPr>
        <p:txBody>
          <a:bodyPr>
            <a:normAutofit/>
          </a:bodyPr>
          <a:lstStyle/>
          <a:p>
            <a:r>
              <a:rPr lang="en-US" sz="4400" dirty="0"/>
              <a:t>Why do we need pybedtools?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A3CB2-8A83-9BD1-B7F0-B8BA9A2C347A}"/>
              </a:ext>
            </a:extLst>
          </p:cNvPr>
          <p:cNvSpPr/>
          <p:nvPr/>
        </p:nvSpPr>
        <p:spPr>
          <a:xfrm>
            <a:off x="1375851" y="2053555"/>
            <a:ext cx="2520379" cy="970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the gene with regulatory elements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EEF6A4-CCAF-0988-14C0-28E5884557E7}"/>
              </a:ext>
            </a:extLst>
          </p:cNvPr>
          <p:cNvCxnSpPr>
            <a:cxnSpLocks/>
          </p:cNvCxnSpPr>
          <p:nvPr/>
        </p:nvCxnSpPr>
        <p:spPr>
          <a:xfrm>
            <a:off x="2636042" y="3023870"/>
            <a:ext cx="0" cy="5625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9CA20A-152B-78D8-060A-A807494AB523}"/>
              </a:ext>
            </a:extLst>
          </p:cNvPr>
          <p:cNvSpPr/>
          <p:nvPr/>
        </p:nvSpPr>
        <p:spPr>
          <a:xfrm>
            <a:off x="1470871" y="3586446"/>
            <a:ext cx="2330340" cy="94687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Chromatin loop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Peakachu</a:t>
            </a:r>
            <a:r>
              <a:rPr lang="en-US" dirty="0"/>
              <a:t>-merged)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F8653-1A2F-D808-B4C0-D191EEBFEC3D}"/>
              </a:ext>
            </a:extLst>
          </p:cNvPr>
          <p:cNvSpPr/>
          <p:nvPr/>
        </p:nvSpPr>
        <p:spPr>
          <a:xfrm>
            <a:off x="1519613" y="5200582"/>
            <a:ext cx="2281597" cy="101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number of matches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A458A0-75C4-1944-0506-24020C3C069A}"/>
              </a:ext>
            </a:extLst>
          </p:cNvPr>
          <p:cNvCxnSpPr>
            <a:cxnSpLocks/>
          </p:cNvCxnSpPr>
          <p:nvPr/>
        </p:nvCxnSpPr>
        <p:spPr>
          <a:xfrm>
            <a:off x="2636041" y="4533317"/>
            <a:ext cx="0" cy="6672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CFC8E28-A116-41EC-73D9-2FDC81DE3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1" t="26248" r="22737" b="21397"/>
          <a:stretch/>
        </p:blipFill>
        <p:spPr>
          <a:xfrm>
            <a:off x="5575879" y="2345411"/>
            <a:ext cx="5725534" cy="3542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B193EE-8231-72E6-0F68-209E499B36E6}"/>
              </a:ext>
            </a:extLst>
          </p:cNvPr>
          <p:cNvSpPr txBox="1"/>
          <p:nvPr/>
        </p:nvSpPr>
        <p:spPr>
          <a:xfrm>
            <a:off x="6714309" y="770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61B0-8022-09BC-C386-189F3674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+mj-lt"/>
                <a:cs typeface="Times New Roman" panose="02020603050405020304" pitchFamily="18" charset="0"/>
              </a:rPr>
              <a:t>How the data is </a:t>
            </a:r>
            <a:r>
              <a:rPr lang="en-US" sz="440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processed: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F2048-AD7E-A5A3-00EA-433055CB73FC}"/>
              </a:ext>
            </a:extLst>
          </p:cNvPr>
          <p:cNvSpPr/>
          <p:nvPr/>
        </p:nvSpPr>
        <p:spPr>
          <a:xfrm>
            <a:off x="3833858" y="2335325"/>
            <a:ext cx="1979112" cy="1398787"/>
          </a:xfrm>
          <a:prstGeom prst="rect">
            <a:avLst/>
          </a:prstGeom>
          <a:solidFill>
            <a:srgbClr val="54B78F"/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MySQL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0E0C2-E289-5AB0-2D75-14FFED007A7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812970" y="3026980"/>
            <a:ext cx="989556" cy="773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1DF2E-B1CA-FAA4-1D34-21B794834A70}"/>
              </a:ext>
            </a:extLst>
          </p:cNvPr>
          <p:cNvSpPr/>
          <p:nvPr/>
        </p:nvSpPr>
        <p:spPr>
          <a:xfrm>
            <a:off x="6802526" y="2327586"/>
            <a:ext cx="1979112" cy="1398787"/>
          </a:xfrm>
          <a:prstGeom prst="rect">
            <a:avLst/>
          </a:prstGeom>
          <a:solidFill>
            <a:srgbClr val="00919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4000" dirty="0"/>
              <a:t>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AA534-FFC3-4BB0-EDA2-B0E7C872F6FF}"/>
              </a:ext>
            </a:extLst>
          </p:cNvPr>
          <p:cNvSpPr/>
          <p:nvPr/>
        </p:nvSpPr>
        <p:spPr>
          <a:xfrm>
            <a:off x="9628207" y="3446973"/>
            <a:ext cx="2433164" cy="13987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 pybedtools </a:t>
            </a:r>
          </a:p>
        </p:txBody>
      </p:sp>
      <p:sp>
        <p:nvSpPr>
          <p:cNvPr id="32" name="Data 31">
            <a:extLst>
              <a:ext uri="{FF2B5EF4-FFF2-40B4-BE49-F238E27FC236}">
                <a16:creationId xmlns:a16="http://schemas.microsoft.com/office/drawing/2014/main" id="{37043EE0-25A1-8BF4-ED6E-9E36B0BE448F}"/>
              </a:ext>
            </a:extLst>
          </p:cNvPr>
          <p:cNvSpPr/>
          <p:nvPr/>
        </p:nvSpPr>
        <p:spPr>
          <a:xfrm>
            <a:off x="847945" y="2335325"/>
            <a:ext cx="1856989" cy="1398787"/>
          </a:xfrm>
          <a:prstGeom prst="flowChartInputOutpu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50FA76-D722-E4D8-A1EF-DD4ACFBC43C6}"/>
              </a:ext>
            </a:extLst>
          </p:cNvPr>
          <p:cNvCxnSpPr>
            <a:cxnSpLocks/>
            <a:stCxn id="32" idx="5"/>
            <a:endCxn id="4" idx="1"/>
          </p:cNvCxnSpPr>
          <p:nvPr/>
        </p:nvCxnSpPr>
        <p:spPr>
          <a:xfrm>
            <a:off x="2519235" y="3034719"/>
            <a:ext cx="131462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271BC7E-0BA8-6D84-EA80-DDAA8EC865BE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8781638" y="3026980"/>
            <a:ext cx="2063151" cy="4199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D5F3BB-7180-5080-C44D-86EFFBF7C772}"/>
              </a:ext>
            </a:extLst>
          </p:cNvPr>
          <p:cNvSpPr txBox="1"/>
          <p:nvPr/>
        </p:nvSpPr>
        <p:spPr>
          <a:xfrm>
            <a:off x="5103628" y="850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39ECD-85D8-73BB-F943-EE68860F3C98}"/>
              </a:ext>
            </a:extLst>
          </p:cNvPr>
          <p:cNvSpPr/>
          <p:nvPr/>
        </p:nvSpPr>
        <p:spPr>
          <a:xfrm>
            <a:off x="6443278" y="4680266"/>
            <a:ext cx="2006593" cy="1398788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MySQL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237B7FF-FA86-900E-5DE6-2D15B73B25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77763" y="4895409"/>
            <a:ext cx="2564233" cy="632365"/>
          </a:xfrm>
          <a:prstGeom prst="bentConnector3">
            <a:avLst>
              <a:gd name="adj1" fmla="val 3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172BC-8EC0-DFB0-B227-65C64C53EE0A}"/>
              </a:ext>
            </a:extLst>
          </p:cNvPr>
          <p:cNvCxnSpPr>
            <a:cxnSpLocks/>
          </p:cNvCxnSpPr>
          <p:nvPr/>
        </p:nvCxnSpPr>
        <p:spPr>
          <a:xfrm flipH="1">
            <a:off x="4967623" y="5437267"/>
            <a:ext cx="147565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8">
            <a:extLst>
              <a:ext uri="{FF2B5EF4-FFF2-40B4-BE49-F238E27FC236}">
                <a16:creationId xmlns:a16="http://schemas.microsoft.com/office/drawing/2014/main" id="{8E51EE94-79A0-E318-23BF-1A090A0B6359}"/>
              </a:ext>
            </a:extLst>
          </p:cNvPr>
          <p:cNvSpPr/>
          <p:nvPr/>
        </p:nvSpPr>
        <p:spPr>
          <a:xfrm>
            <a:off x="2822795" y="4520966"/>
            <a:ext cx="2373198" cy="1717387"/>
          </a:xfrm>
          <a:prstGeom prst="flowChartInputOutpu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Web page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57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683168C5-529E-4E00-9D4C-9F5E325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D65DB-F5F4-7FA2-6076-EFC607D9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145" y="2027680"/>
            <a:ext cx="9209709" cy="22281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dirty="0">
                <a:effectLst/>
              </a:rPr>
              <a:t>GeneRegulate</a:t>
            </a:r>
            <a:r>
              <a:rPr lang="en-US" sz="6000" b="0" i="0" dirty="0">
                <a:effectLst/>
              </a:rPr>
              <a:t> </a:t>
            </a:r>
            <a:r>
              <a:rPr lang="en-US" sz="6000" i="0" dirty="0">
                <a:effectLst/>
              </a:rPr>
              <a:t>web tool</a:t>
            </a:r>
            <a:r>
              <a:rPr lang="en-US" sz="6000" dirty="0"/>
              <a:t> Demonstration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EC0903C-FF46-4546-AC00-F18FCD5BF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571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B70C4DD-D704-4C63-874C-EA8923E7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8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770B2-F460-435B-94B7-40172D763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CE5395-CDE2-415A-ACFA-0104181C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EAEDE8-B2FE-3492-C492-1A957C5E6120}"/>
              </a:ext>
            </a:extLst>
          </p:cNvPr>
          <p:cNvSpPr txBox="1"/>
          <p:nvPr/>
        </p:nvSpPr>
        <p:spPr>
          <a:xfrm>
            <a:off x="14616113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92479-2A0F-D884-2488-A60D17663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2182"/>
            <a:ext cx="11620500" cy="6845818"/>
          </a:xfrm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98ADFCA1-200E-3DBB-BD18-8D4856EA4E2C}"/>
              </a:ext>
            </a:extLst>
          </p:cNvPr>
          <p:cNvSpPr/>
          <p:nvPr/>
        </p:nvSpPr>
        <p:spPr>
          <a:xfrm rot="18924110">
            <a:off x="5235404" y="1120906"/>
            <a:ext cx="805806" cy="202047"/>
          </a:xfrm>
          <a:prstGeom prst="leftArrow">
            <a:avLst>
              <a:gd name="adj1" fmla="val 41973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770B2-F460-435B-94B7-40172D763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E5395-CDE2-415A-ACFA-0104181C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-up of a book&#10;&#10;Description automatically generated">
            <a:extLst>
              <a:ext uri="{FF2B5EF4-FFF2-40B4-BE49-F238E27FC236}">
                <a16:creationId xmlns:a16="http://schemas.microsoft.com/office/drawing/2014/main" id="{552E0424-B262-6757-8148-4307EE35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0"/>
            <a:ext cx="11620500" cy="6853724"/>
          </a:xfrm>
        </p:spPr>
      </p:pic>
    </p:spTree>
    <p:extLst>
      <p:ext uri="{BB962C8B-B14F-4D97-AF65-F5344CB8AC3E}">
        <p14:creationId xmlns:p14="http://schemas.microsoft.com/office/powerpoint/2010/main" val="94170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DB5A641-C034-491E-8AA7-6B4FACC5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567E212-D71E-2BA4-E67F-7E18D92CD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86"/>
          <a:stretch/>
        </p:blipFill>
        <p:spPr>
          <a:xfrm>
            <a:off x="202406" y="0"/>
            <a:ext cx="11787187" cy="6634348"/>
          </a:xfrm>
          <a:prstGeom prst="rect">
            <a:avLst/>
          </a:prstGeom>
        </p:spPr>
      </p:pic>
      <p:sp>
        <p:nvSpPr>
          <p:cNvPr id="13" name="Left Arrow 12">
            <a:extLst>
              <a:ext uri="{FF2B5EF4-FFF2-40B4-BE49-F238E27FC236}">
                <a16:creationId xmlns:a16="http://schemas.microsoft.com/office/drawing/2014/main" id="{11E260E4-02BB-AC3E-21FF-C2EBA5601BE5}"/>
              </a:ext>
            </a:extLst>
          </p:cNvPr>
          <p:cNvSpPr/>
          <p:nvPr/>
        </p:nvSpPr>
        <p:spPr>
          <a:xfrm rot="20077057">
            <a:off x="1774362" y="1947185"/>
            <a:ext cx="1072662" cy="3253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B5A641-C034-491E-8AA7-6B4FACC5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527F555-2674-F957-D345-B00C39F36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r="3723"/>
          <a:stretch/>
        </p:blipFill>
        <p:spPr>
          <a:xfrm>
            <a:off x="202406" y="0"/>
            <a:ext cx="11787187" cy="6472228"/>
          </a:xfrm>
          <a:prstGeom prst="rect">
            <a:avLst/>
          </a:prstGeom>
        </p:spPr>
      </p:pic>
      <p:sp>
        <p:nvSpPr>
          <p:cNvPr id="16" name="Left Arrow 15">
            <a:extLst>
              <a:ext uri="{FF2B5EF4-FFF2-40B4-BE49-F238E27FC236}">
                <a16:creationId xmlns:a16="http://schemas.microsoft.com/office/drawing/2014/main" id="{A520E588-2686-BC5C-6298-6B1E519520CF}"/>
              </a:ext>
            </a:extLst>
          </p:cNvPr>
          <p:cNvSpPr/>
          <p:nvPr/>
        </p:nvSpPr>
        <p:spPr>
          <a:xfrm rot="19421782">
            <a:off x="902823" y="4161749"/>
            <a:ext cx="1072662" cy="3253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B5A641-C034-491E-8AA7-6B4FACC5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B6A3A4-1F80-EF17-5B74-4844CBBA0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48" b="1"/>
          <a:stretch/>
        </p:blipFill>
        <p:spPr>
          <a:xfrm>
            <a:off x="67688" y="235353"/>
            <a:ext cx="12184529" cy="6857990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D617E2B5-9F2C-CEF2-FDFB-9A4A8E2A3C21}"/>
              </a:ext>
            </a:extLst>
          </p:cNvPr>
          <p:cNvSpPr/>
          <p:nvPr/>
        </p:nvSpPr>
        <p:spPr>
          <a:xfrm rot="20077057">
            <a:off x="1774362" y="1947185"/>
            <a:ext cx="1072662" cy="3253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FE357E9-ECA5-6B44-D594-547DBF95C7F0}"/>
              </a:ext>
            </a:extLst>
          </p:cNvPr>
          <p:cNvSpPr/>
          <p:nvPr/>
        </p:nvSpPr>
        <p:spPr>
          <a:xfrm>
            <a:off x="2171700" y="2665232"/>
            <a:ext cx="1316485" cy="3253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5DDF7651-E104-55A5-6445-604994DD2B4E}"/>
              </a:ext>
            </a:extLst>
          </p:cNvPr>
          <p:cNvSpPr/>
          <p:nvPr/>
        </p:nvSpPr>
        <p:spPr>
          <a:xfrm rot="1432113">
            <a:off x="1950689" y="3435252"/>
            <a:ext cx="1072662" cy="3253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2DB4CB1A-3BA5-BF84-419E-E052FA87AB34}"/>
              </a:ext>
            </a:extLst>
          </p:cNvPr>
          <p:cNvSpPr/>
          <p:nvPr/>
        </p:nvSpPr>
        <p:spPr>
          <a:xfrm rot="18924110">
            <a:off x="6585218" y="2773948"/>
            <a:ext cx="1072662" cy="3253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AA171-7AAF-85D7-1D4B-D6A6AF10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948"/>
          <a:stretch/>
        </p:blipFill>
        <p:spPr>
          <a:xfrm>
            <a:off x="324924" y="101278"/>
            <a:ext cx="11542151" cy="6655443"/>
          </a:xfr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BA3CA851-5FBA-60C9-16BB-9ADF9FF90A3E}"/>
              </a:ext>
            </a:extLst>
          </p:cNvPr>
          <p:cNvSpPr/>
          <p:nvPr/>
        </p:nvSpPr>
        <p:spPr>
          <a:xfrm rot="18924110">
            <a:off x="2402868" y="1922423"/>
            <a:ext cx="866493" cy="1988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nector 22">
            <a:extLst>
              <a:ext uri="{FF2B5EF4-FFF2-40B4-BE49-F238E27FC236}">
                <a16:creationId xmlns:a16="http://schemas.microsoft.com/office/drawing/2014/main" id="{989F5DC9-A71B-A4EF-535E-C260AFA8176F}"/>
              </a:ext>
            </a:extLst>
          </p:cNvPr>
          <p:cNvSpPr/>
          <p:nvPr/>
        </p:nvSpPr>
        <p:spPr>
          <a:xfrm>
            <a:off x="7686685" y="2714653"/>
            <a:ext cx="1161536" cy="43248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C1951ACA-0BDE-29D7-6D4D-EC77F00F67F1}"/>
              </a:ext>
            </a:extLst>
          </p:cNvPr>
          <p:cNvSpPr/>
          <p:nvPr/>
        </p:nvSpPr>
        <p:spPr>
          <a:xfrm>
            <a:off x="5973215" y="2714652"/>
            <a:ext cx="1161536" cy="43248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nector 24">
            <a:extLst>
              <a:ext uri="{FF2B5EF4-FFF2-40B4-BE49-F238E27FC236}">
                <a16:creationId xmlns:a16="http://schemas.microsoft.com/office/drawing/2014/main" id="{1B5A2F3A-F03C-9316-EE7A-1993F98DFE63}"/>
              </a:ext>
            </a:extLst>
          </p:cNvPr>
          <p:cNvSpPr/>
          <p:nvPr/>
        </p:nvSpPr>
        <p:spPr>
          <a:xfrm>
            <a:off x="4414511" y="2714651"/>
            <a:ext cx="1006770" cy="43248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>
            <a:extLst>
              <a:ext uri="{FF2B5EF4-FFF2-40B4-BE49-F238E27FC236}">
                <a16:creationId xmlns:a16="http://schemas.microsoft.com/office/drawing/2014/main" id="{EE8DBC28-3A0B-977A-AFA0-CF3001C8C915}"/>
              </a:ext>
            </a:extLst>
          </p:cNvPr>
          <p:cNvSpPr/>
          <p:nvPr/>
        </p:nvSpPr>
        <p:spPr>
          <a:xfrm>
            <a:off x="1773315" y="2714651"/>
            <a:ext cx="519020" cy="43248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B5A641-C034-491E-8AA7-6B4FACC5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EE2C67-2643-52AD-400C-80EEE997E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2" t="9059" r="-92" b="-2072"/>
          <a:stretch/>
        </p:blipFill>
        <p:spPr>
          <a:xfrm>
            <a:off x="100208" y="39785"/>
            <a:ext cx="12184529" cy="701769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66793A-EF76-47B1-5FBE-0403A5556926}"/>
              </a:ext>
            </a:extLst>
          </p:cNvPr>
          <p:cNvSpPr/>
          <p:nvPr/>
        </p:nvSpPr>
        <p:spPr>
          <a:xfrm>
            <a:off x="1664513" y="2417346"/>
            <a:ext cx="5614792" cy="4039978"/>
          </a:xfrm>
          <a:prstGeom prst="rect">
            <a:avLst/>
          </a:prstGeom>
          <a:solidFill>
            <a:srgbClr val="E5CAAC"/>
          </a:solidFill>
          <a:ln>
            <a:solidFill>
              <a:srgbClr val="E5C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7DBFE-228D-E854-BF74-04CB6380133F}"/>
              </a:ext>
            </a:extLst>
          </p:cNvPr>
          <p:cNvSpPr/>
          <p:nvPr/>
        </p:nvSpPr>
        <p:spPr>
          <a:xfrm>
            <a:off x="1802300" y="2120727"/>
            <a:ext cx="574334" cy="1942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4A9E2-336D-D28F-898F-EEF1D7514B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02"/>
          <a:stretch/>
        </p:blipFill>
        <p:spPr>
          <a:xfrm>
            <a:off x="1664513" y="2082972"/>
            <a:ext cx="9034630" cy="10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C27C1-77AF-52DC-9538-75DDF763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57" y="-450894"/>
            <a:ext cx="3777352" cy="5070171"/>
          </a:xfrm>
        </p:spPr>
        <p:txBody>
          <a:bodyPr anchor="b">
            <a:normAutofit/>
          </a:bodyPr>
          <a:lstStyle/>
          <a:p>
            <a:r>
              <a:rPr lang="en-US" dirty="0"/>
              <a:t>What is a gene regulatory element?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8B069E3-343D-82E1-1ED2-F99F72823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00493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1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04D33C0-384B-480A-911D-3EDDE3D16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345B157-1203-4DD6-B3DC-EB263C2EA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B64B3AC-CA5E-479F-A097-ED351F7DB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4A6AC219-0868-432F-BDF2-D84C564D7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4C6E99A9-0FC4-40B1-8CBB-95ABD1FE6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7A55868-A509-4DCC-8743-298066A8A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58B417E-1CAE-CF4B-B22E-9B3A24922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06164FD5-965F-BE4D-9D34-5DCBF480F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9E7D1EB-2BC0-FE44-B9F4-E60C6AEB3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7E876-6C16-91DC-1C3B-2F75C3E7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15" y="2545613"/>
            <a:ext cx="3823385" cy="1859787"/>
          </a:xfrm>
        </p:spPr>
        <p:txBody>
          <a:bodyPr anchor="t">
            <a:normAutofit fontScale="90000"/>
          </a:bodyPr>
          <a:lstStyle/>
          <a:p>
            <a:r>
              <a:rPr lang="en-US" sz="4400" dirty="0"/>
              <a:t>Limitations / Future improvements</a:t>
            </a:r>
          </a:p>
        </p:txBody>
      </p:sp>
      <p:cxnSp>
        <p:nvCxnSpPr>
          <p:cNvPr id="38" name="Straight Connector 10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2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4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FA9C3D0B-AAD1-1058-ADB8-2E94B66FC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312280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93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777647D7-08E5-DC47-9A4D-37A5A0AC7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0D708161-0EEB-6742-B631-27B1A9C9C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F340900E-0ED1-E94E-AFB2-372A503A4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5DADB90B-F076-DD42-AE9A-FFD3C4BB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FC86D352-0875-C748-86D4-6F7F7C89B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C0783-8D1A-87E1-A324-976BA38D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54" y="3066892"/>
            <a:ext cx="3509192" cy="1069712"/>
          </a:xfrm>
        </p:spPr>
        <p:txBody>
          <a:bodyPr anchor="t">
            <a:normAutofit/>
          </a:bodyPr>
          <a:lstStyle/>
          <a:p>
            <a:r>
              <a:rPr lang="en-US" dirty="0"/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B27-46EF-4733-19A7-0F17D830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44B1F86C-279C-629F-906D-06E00AD6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82" y="850792"/>
            <a:ext cx="5203842" cy="52038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2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7189-90A9-0340-1598-B47B26EA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99" y="5308989"/>
            <a:ext cx="11049000" cy="91374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are gene regulatory elements important? </a:t>
            </a:r>
          </a:p>
        </p:txBody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21818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6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ADCCF5-C3FE-0E58-662E-DC4576BAB94A}"/>
              </a:ext>
            </a:extLst>
          </p:cNvPr>
          <p:cNvSpPr txBox="1"/>
          <p:nvPr/>
        </p:nvSpPr>
        <p:spPr>
          <a:xfrm>
            <a:off x="1786270" y="1648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4" name="Content Placeholder 9">
            <a:extLst>
              <a:ext uri="{FF2B5EF4-FFF2-40B4-BE49-F238E27FC236}">
                <a16:creationId xmlns:a16="http://schemas.microsoft.com/office/drawing/2014/main" id="{2583E5AC-0234-87AB-A5FF-645532C74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243603"/>
              </p:ext>
            </p:extLst>
          </p:nvPr>
        </p:nvGraphicFramePr>
        <p:xfrm>
          <a:off x="571500" y="767115"/>
          <a:ext cx="11060113" cy="374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73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0F49A95-45B5-6140-86B5-33BADF6FB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00BAD03E-F1A4-134B-AA0F-0DE53BEE1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AFA90E8-3EB0-704C-843F-0C67D96FDD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6E993AB-E1BD-7D4B-B2A8-E7853455F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79EDA3BA-8512-6A4D-9D84-4DFD65FA0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8E3D4979-AFF3-6D4C-B24A-EE371E4FB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F2C-2AB6-3E01-9746-8A0260B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gene regulatory elements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1F79290-CBE4-3403-43E2-5BF2C7E7B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55316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62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96C9DE-3728-524B-8DB2-6D36035CB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772AE6-972D-5349-B328-6487D0A3B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6CE229-3461-0D4B-AF69-32EE8D397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A7C190-B741-F54F-A8D7-F0CD82E23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80EBC-1258-AD93-91CE-7627DB1D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289342"/>
            <a:ext cx="11322449" cy="91374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800" dirty="0"/>
              <a:t>Challenges for studying regulatory elements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21818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F31FB8-A6B8-BB36-704D-B2DEBC4A8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455113"/>
              </p:ext>
            </p:extLst>
          </p:nvPr>
        </p:nvGraphicFramePr>
        <p:xfrm>
          <a:off x="565943" y="878237"/>
          <a:ext cx="11060113" cy="374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41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F835A0-14DB-E945-97D1-46FE9AE1E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53A572-BF1E-414F-844E-934D56661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D8C305-6651-6147-9D8F-1B2153105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683168C5-529E-4E00-9D4C-9F5E325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D65DB-F5F4-7FA2-6076-EFC607D9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750" y="1767021"/>
            <a:ext cx="9209709" cy="22281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Introducing the </a:t>
            </a:r>
            <a:r>
              <a:rPr lang="en-US" sz="6000" b="1" i="0" dirty="0">
                <a:effectLst/>
              </a:rPr>
              <a:t>GeneRegulate</a:t>
            </a:r>
            <a:r>
              <a:rPr lang="en-US" sz="6000" b="0" i="0" dirty="0">
                <a:effectLst/>
              </a:rPr>
              <a:t> </a:t>
            </a:r>
            <a:r>
              <a:rPr lang="en-US" sz="6000" i="0" dirty="0">
                <a:effectLst/>
              </a:rPr>
              <a:t>web tool</a:t>
            </a:r>
            <a:endParaRPr lang="en-US" sz="6000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EC0903C-FF46-4546-AC00-F18FCD5BF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571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B70C4DD-D704-4C63-874C-EA8923E7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3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A4359-DF89-C5D0-31E1-3625B8B6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24652"/>
            <a:ext cx="11110405" cy="1054864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i="0" dirty="0">
                <a:effectLst/>
              </a:rPr>
              <a:t>GeneRegulate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BF11F1C-7D51-DED6-6002-136CFB78B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49423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36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5B708826-BF3F-2D45-8FDB-9EA2744AD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33CD66DE-CA18-7044-91E6-95E46CFCE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D402758A-5491-8F49-B8AD-4E88381561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1A4E5F4F-B25D-EE4D-BFB7-75366A787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5DCA953D-3D3B-FA46-BA56-704032C6F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8D836365-3066-E446-8D8E-0E6F647AC8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1124C291-771C-4046-B2F4-C3D4880F0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2CFA57CF-7A57-9247-8E62-38F01C36F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8DE543F9-0EB8-0347-AD64-9FFE4BC57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B568A31D-40C9-DA48-9B0B-8E9983480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43331AB9-CA2A-7F43-B1F9-EB35CAEFB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1E44FC6C-79F1-E744-8199-3417FC40D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B43D57A3-52AE-FC49-A906-D2F83DD57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56338C9A-04EB-E940-8C89-2ECEB6E50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E33A9DCC-30D4-C14E-9A8E-BC1C6C5DA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F61A7C16-B0CB-5840-8F73-A123425FB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4A07-C37A-007A-85C4-D4250F10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GeneRegulate Works</a:t>
            </a:r>
            <a:endParaRPr lang="en-US" dirty="0"/>
          </a:p>
        </p:txBody>
      </p:sp>
      <p:pic>
        <p:nvPicPr>
          <p:cNvPr id="13" name="Picture 12" descr="A diagram of a data flow&#10;&#10;Description automatically generated">
            <a:extLst>
              <a:ext uri="{FF2B5EF4-FFF2-40B4-BE49-F238E27FC236}">
                <a16:creationId xmlns:a16="http://schemas.microsoft.com/office/drawing/2014/main" id="{317ABB88-26CB-317B-AD84-E5DA16AC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565" y="2090020"/>
            <a:ext cx="12403080" cy="376603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8CFA57F-0210-7863-89DC-DFC8501015CE}"/>
              </a:ext>
            </a:extLst>
          </p:cNvPr>
          <p:cNvSpPr/>
          <p:nvPr/>
        </p:nvSpPr>
        <p:spPr>
          <a:xfrm>
            <a:off x="6458250" y="3973036"/>
            <a:ext cx="1828800" cy="1633928"/>
          </a:xfrm>
          <a:prstGeom prst="ellipse">
            <a:avLst/>
          </a:prstGeom>
          <a:noFill/>
          <a:ln w="47625">
            <a:solidFill>
              <a:srgbClr val="FF0000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61B0-8022-09BC-C386-189F3674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+mj-lt"/>
                <a:cs typeface="Times New Roman" panose="02020603050405020304" pitchFamily="18" charset="0"/>
              </a:rPr>
              <a:t>How the data is </a:t>
            </a:r>
            <a:r>
              <a:rPr lang="en-US" sz="440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processed: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F2048-AD7E-A5A3-00EA-433055CB73FC}"/>
              </a:ext>
            </a:extLst>
          </p:cNvPr>
          <p:cNvSpPr/>
          <p:nvPr/>
        </p:nvSpPr>
        <p:spPr>
          <a:xfrm>
            <a:off x="3833858" y="2367227"/>
            <a:ext cx="1856989" cy="1438429"/>
          </a:xfrm>
          <a:prstGeom prst="rect">
            <a:avLst/>
          </a:prstGeom>
          <a:solidFill>
            <a:srgbClr val="54B78F"/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MySQL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0E0C2-E289-5AB0-2D75-14FFED007A7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690847" y="3086442"/>
            <a:ext cx="11116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1DF2E-B1CA-FAA4-1D34-21B794834A70}"/>
              </a:ext>
            </a:extLst>
          </p:cNvPr>
          <p:cNvSpPr/>
          <p:nvPr/>
        </p:nvSpPr>
        <p:spPr>
          <a:xfrm>
            <a:off x="6802526" y="2367227"/>
            <a:ext cx="1856989" cy="1438430"/>
          </a:xfrm>
          <a:prstGeom prst="rect">
            <a:avLst/>
          </a:prstGeom>
          <a:solidFill>
            <a:srgbClr val="00919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4000" dirty="0"/>
              <a:t>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AA534-FFC3-4BB0-EDA2-B0E7C872F6FF}"/>
              </a:ext>
            </a:extLst>
          </p:cNvPr>
          <p:cNvSpPr/>
          <p:nvPr/>
        </p:nvSpPr>
        <p:spPr>
          <a:xfrm>
            <a:off x="9628207" y="3429000"/>
            <a:ext cx="2390968" cy="14780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 pybedtools </a:t>
            </a:r>
          </a:p>
        </p:txBody>
      </p:sp>
      <p:sp>
        <p:nvSpPr>
          <p:cNvPr id="32" name="Data 31">
            <a:extLst>
              <a:ext uri="{FF2B5EF4-FFF2-40B4-BE49-F238E27FC236}">
                <a16:creationId xmlns:a16="http://schemas.microsoft.com/office/drawing/2014/main" id="{37043EE0-25A1-8BF4-ED6E-9E36B0BE448F}"/>
              </a:ext>
            </a:extLst>
          </p:cNvPr>
          <p:cNvSpPr/>
          <p:nvPr/>
        </p:nvSpPr>
        <p:spPr>
          <a:xfrm>
            <a:off x="847945" y="2367227"/>
            <a:ext cx="1856989" cy="1398787"/>
          </a:xfrm>
          <a:prstGeom prst="flowChartInputOutpu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</a:t>
            </a:r>
            <a:endParaRPr lang="en-US" sz="3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50FA76-D722-E4D8-A1EF-DD4ACFBC43C6}"/>
              </a:ext>
            </a:extLst>
          </p:cNvPr>
          <p:cNvCxnSpPr>
            <a:cxnSpLocks/>
            <a:stCxn id="32" idx="5"/>
            <a:endCxn id="4" idx="1"/>
          </p:cNvCxnSpPr>
          <p:nvPr/>
        </p:nvCxnSpPr>
        <p:spPr>
          <a:xfrm>
            <a:off x="2519235" y="3066621"/>
            <a:ext cx="1314623" cy="198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271BC7E-0BA8-6D84-EA80-DDAA8EC865BE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8659515" y="3086442"/>
            <a:ext cx="2164176" cy="3425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D5F3BB-7180-5080-C44D-86EFFBF7C772}"/>
              </a:ext>
            </a:extLst>
          </p:cNvPr>
          <p:cNvSpPr txBox="1"/>
          <p:nvPr/>
        </p:nvSpPr>
        <p:spPr>
          <a:xfrm>
            <a:off x="5103628" y="850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099F278-DC70-B559-FA19-028D3B292D34}"/>
              </a:ext>
            </a:extLst>
          </p:cNvPr>
          <p:cNvSpPr/>
          <p:nvPr/>
        </p:nvSpPr>
        <p:spPr>
          <a:xfrm>
            <a:off x="9510535" y="3197526"/>
            <a:ext cx="2612454" cy="1887086"/>
          </a:xfrm>
          <a:prstGeom prst="ellipse">
            <a:avLst/>
          </a:prstGeom>
          <a:noFill/>
          <a:ln w="47625">
            <a:solidFill>
              <a:srgbClr val="FF0000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32" grpId="0" animBg="1"/>
      <p:bldP spid="97" grpId="0" animBg="1"/>
    </p:bldLst>
  </p:timing>
</p:sld>
</file>

<file path=ppt/theme/theme1.xml><?xml version="1.0" encoding="utf-8"?>
<a:theme xmlns:a="http://schemas.openxmlformats.org/drawingml/2006/main" name="AlignmentVTI">
  <a:themeElements>
    <a:clrScheme name="AnalogousFromRegular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E7299B"/>
      </a:accent1>
      <a:accent2>
        <a:srgbClr val="D117D5"/>
      </a:accent2>
      <a:accent3>
        <a:srgbClr val="9429E7"/>
      </a:accent3>
      <a:accent4>
        <a:srgbClr val="5139DB"/>
      </a:accent4>
      <a:accent5>
        <a:srgbClr val="295CE7"/>
      </a:accent5>
      <a:accent6>
        <a:srgbClr val="1799D5"/>
      </a:accent6>
      <a:hlink>
        <a:srgbClr val="349C5D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5267</TotalTime>
  <Words>658</Words>
  <Application>Microsoft Macintosh PowerPoint</Application>
  <PresentationFormat>Widescreen</PresentationFormat>
  <Paragraphs>109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Batang</vt:lpstr>
      <vt:lpstr>Arial</vt:lpstr>
      <vt:lpstr>Avenir Next LT Pro Light</vt:lpstr>
      <vt:lpstr>Calibri</vt:lpstr>
      <vt:lpstr>Söhne</vt:lpstr>
      <vt:lpstr>AlignmentVTI</vt:lpstr>
      <vt:lpstr>GeneRegulate Tool </vt:lpstr>
      <vt:lpstr>What is a gene regulatory element?</vt:lpstr>
      <vt:lpstr>Why are gene regulatory elements important? </vt:lpstr>
      <vt:lpstr>Common types of gene regulatory elements</vt:lpstr>
      <vt:lpstr>Challenges for studying regulatory elements </vt:lpstr>
      <vt:lpstr>Introducing the GeneRegulate web tool</vt:lpstr>
      <vt:lpstr>GeneRegulate</vt:lpstr>
      <vt:lpstr>How GeneRegulate Works</vt:lpstr>
      <vt:lpstr>How the data is processed:</vt:lpstr>
      <vt:lpstr>Why do we need pybedtools?</vt:lpstr>
      <vt:lpstr>How the data is processed:</vt:lpstr>
      <vt:lpstr>GeneRegulate web tool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/ 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GeneRegulate Tool </dc:title>
  <dc:creator>Arab, Yaseen</dc:creator>
  <cp:lastModifiedBy>Arab, Yaseen</cp:lastModifiedBy>
  <cp:revision>11</cp:revision>
  <dcterms:created xsi:type="dcterms:W3CDTF">2023-07-21T07:34:19Z</dcterms:created>
  <dcterms:modified xsi:type="dcterms:W3CDTF">2023-07-27T02:18:37Z</dcterms:modified>
</cp:coreProperties>
</file>