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5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11360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FOODPANDA 2.0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050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 simplified food delivery platform to compete with FOODPANDA by offering lower prices</a:t>
            </a:r>
            <a:r>
              <a:rPr lang="en-US" sz="175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Presented By: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		Muhammad </a:t>
            </a:r>
            <a:r>
              <a:rPr lang="en-US" sz="2000" dirty="0" err="1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Yaseen</a:t>
            </a:r>
            <a:endParaRPr lang="en-US" sz="20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		</a:t>
            </a:r>
            <a:r>
              <a:rPr lang="en-US" sz="2000" dirty="0" err="1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Riyan</a:t>
            </a:r>
            <a:r>
              <a:rPr lang="en-US" sz="20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 Rafi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		Ali Abbas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75306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81" y="546411"/>
            <a:ext cx="5394415" cy="71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9" y="1329747"/>
            <a:ext cx="12899648" cy="59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Display Menu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 available food items and prices.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Place Order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 items from the menu and place orders.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31231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Display Order &amp; Total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See current order and total bill before checkout.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Components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4666417" y="346936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7907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Menu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 and display food items and prices.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1" name="Text 8"/>
          <p:cNvSpPr/>
          <p:nvPr/>
        </p:nvSpPr>
        <p:spPr>
          <a:xfrm>
            <a:off x="9402366" y="346936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8227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Order Management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orders, calculate total bill, and display status.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5" name="Text 12"/>
          <p:cNvSpPr/>
          <p:nvPr/>
        </p:nvSpPr>
        <p:spPr>
          <a:xfrm>
            <a:off x="4638080" y="513266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Interface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 command-line interface for user interaction.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386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Structures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87738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549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Linked List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35404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 menu items and orders efficiently.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87738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6549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Structures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135404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MenuItem and Order to represent data.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832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810833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Handling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451342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robust input to prevent crashes.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810833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4033004"/>
            <a:ext cx="28227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Order Management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451342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 complexity of orders while maintaining data integrity.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24438" y="2692122"/>
            <a:ext cx="4999315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Enhancements</a:t>
            </a:r>
            <a:endParaRPr lang="en-US" sz="347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438" y="3508177"/>
            <a:ext cx="882253" cy="141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71367" y="3684627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Accounts</a:t>
            </a:r>
            <a:endParaRPr lang="en-US" sz="1737" dirty="0"/>
          </a:p>
        </p:txBody>
      </p:sp>
      <p:sp>
        <p:nvSpPr>
          <p:cNvPr id="8" name="Text 4"/>
          <p:cNvSpPr/>
          <p:nvPr/>
        </p:nvSpPr>
        <p:spPr>
          <a:xfrm>
            <a:off x="4271367" y="4066222"/>
            <a:ext cx="723447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 order history and preferences.</a:t>
            </a:r>
            <a:endParaRPr lang="en-US" sz="138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438" y="4919782"/>
            <a:ext cx="882253" cy="1411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271367" y="5096232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Menu</a:t>
            </a:r>
            <a:endParaRPr lang="en-US" sz="1737" dirty="0"/>
          </a:p>
        </p:txBody>
      </p:sp>
      <p:sp>
        <p:nvSpPr>
          <p:cNvPr id="11" name="Text 6"/>
          <p:cNvSpPr/>
          <p:nvPr/>
        </p:nvSpPr>
        <p:spPr>
          <a:xfrm>
            <a:off x="4271367" y="5477828"/>
            <a:ext cx="723447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 filtering, sorting, and searching.</a:t>
            </a:r>
            <a:endParaRPr lang="en-US" sz="138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438" y="6331387"/>
            <a:ext cx="882253" cy="1411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271367" y="6507837"/>
            <a:ext cx="2336125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Payment Integration</a:t>
            </a:r>
            <a:endParaRPr lang="en-US" sz="1737" dirty="0"/>
          </a:p>
        </p:txBody>
      </p:sp>
      <p:sp>
        <p:nvSpPr>
          <p:cNvPr id="14" name="Text 8"/>
          <p:cNvSpPr/>
          <p:nvPr/>
        </p:nvSpPr>
        <p:spPr>
          <a:xfrm>
            <a:off x="4271367" y="6889433"/>
            <a:ext cx="7234476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secure online payment options.</a:t>
            </a:r>
            <a:endParaRPr lang="en-US" sz="138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12062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1482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FOODPANDA 2.0 provides a foundational model for a simplified yet functional food delivery system.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7535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demonstrates core functionalities for future expansions and enhancements.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194</Words>
  <Application>Microsoft Office PowerPoint</Application>
  <PresentationFormat>Custom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SHERAZI</cp:lastModifiedBy>
  <cp:revision>5</cp:revision>
  <dcterms:created xsi:type="dcterms:W3CDTF">2024-05-26T21:43:59Z</dcterms:created>
  <dcterms:modified xsi:type="dcterms:W3CDTF">2024-05-27T07:01:09Z</dcterms:modified>
</cp:coreProperties>
</file>