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44F2-3036-4C85-8281-EC4EEEA7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B6E1E-7BCD-4081-838D-BBF48F310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0259B-3267-40C7-9E07-E104AB5F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8DD-A268-4602-8601-9071D520C106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43046-2FB3-47DF-AD2D-9F243544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5C291-5DEB-4B25-9415-F306A40A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C269-FAE0-4591-9703-BA2E5E92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1C54-48FF-458A-A82E-7679EBAD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E8DDD-C749-4400-9037-9214E03E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58FE-EC45-437C-B5A7-9C4D55D8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8DD-A268-4602-8601-9071D520C106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03B20-344B-4E24-9609-CD1E53B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81E4-745C-42C8-AB46-1FBF070D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C269-FAE0-4591-9703-BA2E5E92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7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99666-E2AC-4786-A794-C4523E989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52030-4FEE-4561-9D58-B2457E24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E1C65-2E3C-443C-8096-7728D9BD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8DD-A268-4602-8601-9071D520C106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5A386-DF5B-47E5-8973-22254D01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8448-6F6C-4949-8ECA-A69AF0B5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C269-FAE0-4591-9703-BA2E5E92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6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A360-D725-4231-9249-F292E4C1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C3E4-EA93-4321-8D1C-5F0BB3B4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B93E-F3D2-4748-A08C-25B490E3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8DD-A268-4602-8601-9071D520C106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B478-2720-4B5A-B07B-894DF44B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33911-3AEC-484A-B670-D152CCF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C269-FAE0-4591-9703-BA2E5E92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3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21A2-B1C6-4E78-9B3A-C126BF4D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B68C8-C75C-47E4-BEC2-19E48724B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1D72-A247-47CC-B5DD-4BF46C8B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8DD-A268-4602-8601-9071D520C106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8141-D5A6-4A8C-ACAD-253467FA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EAC6-DF27-439E-B18D-C7E2F444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C269-FAE0-4591-9703-BA2E5E92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8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1660-10B5-43DE-88E0-1C8F8F49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155FA-0EE9-4686-B53F-B6923EDA7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85F6E-1AFF-4DB9-8EBD-546CC3F48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77CBF-CA9A-4DE0-BF3A-34E4C216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8DD-A268-4602-8601-9071D520C106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18AD9-5435-422F-A2EA-3079AB64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F5BE6-805F-40A7-B48A-D64A26E5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C269-FAE0-4591-9703-BA2E5E92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6A55-3819-47A6-A4CB-60F9A949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1E786-7BD6-4B65-B551-F5F21B5C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A41FE-4984-47C4-8C2A-95CD0CFF4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5E810-A052-44AC-9ACE-E78FF6D2F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25769-3D14-486E-9F09-7F98C86CA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80DED-39D4-4070-BD49-6EEA973B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8DD-A268-4602-8601-9071D520C106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B60CC-D560-462E-B09D-706AC3E2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0F0B5-B090-4D43-ADC7-21D583FF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C269-FAE0-4591-9703-BA2E5E92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5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4163-43F2-422E-8E99-BAEE0E3D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716AF-44C6-4723-8D7F-B3A70CB6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8DD-A268-4602-8601-9071D520C106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CB741-A5A9-4DF1-BDBB-132F5F28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187A-54D0-4EED-89CB-9C50A807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C269-FAE0-4591-9703-BA2E5E92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C84CF-F54D-409A-904B-425785B0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8DD-A268-4602-8601-9071D520C106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20FF7-50A1-4B0D-A982-05EB1614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78140-D675-4140-9D79-73D2CEE1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C269-FAE0-4591-9703-BA2E5E92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2DA2-6918-49B8-9D7F-88CBA446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9E1E-C143-4F47-ADB5-451F528D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A6B4B-3B00-4B7A-80DA-5087D3EB8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02ACC-6E30-4785-9509-541CF295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8DD-A268-4602-8601-9071D520C106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88A95-B695-465E-84AF-F03FB3F6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EF02B-43CD-40DE-A4A3-81876DDE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C269-FAE0-4591-9703-BA2E5E92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6CC2-1A52-42BA-B9C9-8C11251E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B4383-E8D6-4D18-8E23-99D57766F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40225-0834-4F19-A629-B120BB075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A57E-5A37-4B1B-969E-3EDEF138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18DD-A268-4602-8601-9071D520C106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F0F0C-52BC-45DC-85F2-13279039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0955E-786C-45BE-A914-0FD1B782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C269-FAE0-4591-9703-BA2E5E92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8A4CC-0EF7-4C98-923B-BDE2D33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6E8A-0FCC-415C-BC65-3D703357D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C0DE-0B5B-4B7F-BE1E-BEEB0B4EF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18DD-A268-4602-8601-9071D520C106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830C-1F9F-412C-B467-8E8DAC4D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FCC04-3329-4EE8-AB19-D7A1C179E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C269-FAE0-4591-9703-BA2E5E92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3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06A65-4038-4B59-8DC8-5DF1E4454F02}"/>
              </a:ext>
            </a:extLst>
          </p:cNvPr>
          <p:cNvSpPr/>
          <p:nvPr/>
        </p:nvSpPr>
        <p:spPr>
          <a:xfrm>
            <a:off x="1789042" y="1580321"/>
            <a:ext cx="1603513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3017C8-8C12-4822-BBCA-771CE2198C7A}"/>
              </a:ext>
            </a:extLst>
          </p:cNvPr>
          <p:cNvSpPr/>
          <p:nvPr/>
        </p:nvSpPr>
        <p:spPr>
          <a:xfrm>
            <a:off x="1789044" y="3902765"/>
            <a:ext cx="1603513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election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E38F7FB-3AC3-478C-8A4C-D6B76792ED73}"/>
              </a:ext>
            </a:extLst>
          </p:cNvPr>
          <p:cNvSpPr/>
          <p:nvPr/>
        </p:nvSpPr>
        <p:spPr>
          <a:xfrm>
            <a:off x="1789043" y="2574235"/>
            <a:ext cx="1603513" cy="96740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30D2ED-97A7-4DC9-86C8-4912442D1F7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590799" y="2242930"/>
            <a:ext cx="1" cy="331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FB70E2-D346-4E88-A1D5-5BD15EF2A163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590800" y="3541643"/>
            <a:ext cx="1" cy="361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3AF35A9-B556-4F2E-A26D-30C914F8069D}"/>
              </a:ext>
            </a:extLst>
          </p:cNvPr>
          <p:cNvCxnSpPr>
            <a:cxnSpLocks/>
            <a:stCxn id="12" idx="4"/>
            <a:endCxn id="4" idx="0"/>
          </p:cNvCxnSpPr>
          <p:nvPr/>
        </p:nvCxnSpPr>
        <p:spPr>
          <a:xfrm rot="16200000" flipH="1">
            <a:off x="1927153" y="916675"/>
            <a:ext cx="525534" cy="801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D838C6A-F028-4B3D-993E-54A04DB6DF11}"/>
              </a:ext>
            </a:extLst>
          </p:cNvPr>
          <p:cNvSpPr/>
          <p:nvPr/>
        </p:nvSpPr>
        <p:spPr>
          <a:xfrm>
            <a:off x="129210" y="115951"/>
            <a:ext cx="1484242" cy="3586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Voter Address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1F77285-1DBE-4759-A27D-CB753B628E03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 rot="16200000" flipH="1">
            <a:off x="1178200" y="167721"/>
            <a:ext cx="1105731" cy="1719468"/>
          </a:xfrm>
          <a:prstGeom prst="bentConnector3">
            <a:avLst>
              <a:gd name="adj1" fmla="val 92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BFD5E50-5C1E-4CEB-A146-6F8D0612D9BC}"/>
              </a:ext>
            </a:extLst>
          </p:cNvPr>
          <p:cNvSpPr/>
          <p:nvPr/>
        </p:nvSpPr>
        <p:spPr>
          <a:xfrm>
            <a:off x="1702903" y="115951"/>
            <a:ext cx="1954698" cy="303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Constituency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C184142-024D-4277-AF67-A13E273F6711}"/>
              </a:ext>
            </a:extLst>
          </p:cNvPr>
          <p:cNvCxnSpPr>
            <a:cxnSpLocks/>
            <a:stCxn id="29" idx="4"/>
            <a:endCxn id="4" idx="0"/>
          </p:cNvCxnSpPr>
          <p:nvPr/>
        </p:nvCxnSpPr>
        <p:spPr>
          <a:xfrm rot="5400000">
            <a:off x="2055329" y="955397"/>
            <a:ext cx="1160395" cy="894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924FB04-E95A-40D1-8F13-ACA6FAD6B33C}"/>
              </a:ext>
            </a:extLst>
          </p:cNvPr>
          <p:cNvSpPr/>
          <p:nvPr/>
        </p:nvSpPr>
        <p:spPr>
          <a:xfrm>
            <a:off x="1117323" y="696148"/>
            <a:ext cx="1343438" cy="358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Voter Name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68D784-1A04-4538-99D7-76129916F510}"/>
              </a:ext>
            </a:extLst>
          </p:cNvPr>
          <p:cNvSpPr/>
          <p:nvPr/>
        </p:nvSpPr>
        <p:spPr>
          <a:xfrm>
            <a:off x="74544" y="1004262"/>
            <a:ext cx="1343438" cy="358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Voter PIN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BF077EA-275E-4112-BD08-B68FE7397082}"/>
              </a:ext>
            </a:extLst>
          </p:cNvPr>
          <p:cNvCxnSpPr>
            <a:cxnSpLocks/>
            <a:stCxn id="79" idx="4"/>
            <a:endCxn id="4" idx="0"/>
          </p:cNvCxnSpPr>
          <p:nvPr/>
        </p:nvCxnSpPr>
        <p:spPr>
          <a:xfrm rot="16200000" flipH="1">
            <a:off x="1559821" y="549343"/>
            <a:ext cx="217420" cy="18445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ABBA3B9-0C5D-490E-855B-86428889C00D}"/>
              </a:ext>
            </a:extLst>
          </p:cNvPr>
          <p:cNvSpPr/>
          <p:nvPr/>
        </p:nvSpPr>
        <p:spPr>
          <a:xfrm>
            <a:off x="74543" y="1622559"/>
            <a:ext cx="1343438" cy="358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Voter ID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AC66565-150C-435B-B570-59E51F6C11A5}"/>
              </a:ext>
            </a:extLst>
          </p:cNvPr>
          <p:cNvCxnSpPr>
            <a:cxnSpLocks/>
            <a:stCxn id="85" idx="4"/>
            <a:endCxn id="4" idx="1"/>
          </p:cNvCxnSpPr>
          <p:nvPr/>
        </p:nvCxnSpPr>
        <p:spPr>
          <a:xfrm rot="5400000" flipH="1" flipV="1">
            <a:off x="1232866" y="1425022"/>
            <a:ext cx="69572" cy="1042780"/>
          </a:xfrm>
          <a:prstGeom prst="bentConnector4">
            <a:avLst>
              <a:gd name="adj1" fmla="val -328580"/>
              <a:gd name="adj2" fmla="val 822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C268C82-5725-495D-8AEC-16C19DA390FC}"/>
              </a:ext>
            </a:extLst>
          </p:cNvPr>
          <p:cNvSpPr txBox="1"/>
          <p:nvPr/>
        </p:nvSpPr>
        <p:spPr>
          <a:xfrm>
            <a:off x="2590798" y="2241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A9410E3-E1BB-4AD4-83C3-309C040871D3}"/>
              </a:ext>
            </a:extLst>
          </p:cNvPr>
          <p:cNvSpPr txBox="1"/>
          <p:nvPr/>
        </p:nvSpPr>
        <p:spPr>
          <a:xfrm>
            <a:off x="2590798" y="3549964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5FFA10B-116C-48F0-82D6-95757D9FB598}"/>
              </a:ext>
            </a:extLst>
          </p:cNvPr>
          <p:cNvSpPr/>
          <p:nvPr/>
        </p:nvSpPr>
        <p:spPr>
          <a:xfrm>
            <a:off x="4141" y="5495100"/>
            <a:ext cx="1484242" cy="3586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End Date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D092D69-9E7F-47C8-A982-F81BC878489F}"/>
              </a:ext>
            </a:extLst>
          </p:cNvPr>
          <p:cNvSpPr/>
          <p:nvPr/>
        </p:nvSpPr>
        <p:spPr>
          <a:xfrm>
            <a:off x="1648240" y="5495100"/>
            <a:ext cx="1484242" cy="3586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type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5E09408-BE19-49DC-A7C7-C4715D00796E}"/>
              </a:ext>
            </a:extLst>
          </p:cNvPr>
          <p:cNvSpPr/>
          <p:nvPr/>
        </p:nvSpPr>
        <p:spPr>
          <a:xfrm>
            <a:off x="3292144" y="5546449"/>
            <a:ext cx="1484242" cy="3586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Created by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3F4846-AAF1-4088-938C-E593C0312066}"/>
              </a:ext>
            </a:extLst>
          </p:cNvPr>
          <p:cNvSpPr/>
          <p:nvPr/>
        </p:nvSpPr>
        <p:spPr>
          <a:xfrm>
            <a:off x="4141" y="3512549"/>
            <a:ext cx="1484242" cy="3586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8B52622-AD84-4657-AAF2-FC9B7C9A289F}"/>
              </a:ext>
            </a:extLst>
          </p:cNvPr>
          <p:cNvSpPr/>
          <p:nvPr/>
        </p:nvSpPr>
        <p:spPr>
          <a:xfrm>
            <a:off x="4141" y="4410697"/>
            <a:ext cx="1484242" cy="3586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Date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DC228A-3C80-4FB6-ACEA-7C71BD94BB72}"/>
              </a:ext>
            </a:extLst>
          </p:cNvPr>
          <p:cNvSpPr/>
          <p:nvPr/>
        </p:nvSpPr>
        <p:spPr>
          <a:xfrm>
            <a:off x="4234706" y="5055912"/>
            <a:ext cx="1484242" cy="3586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location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3F66AC0B-C02D-40A2-9B7D-90353A80FEF8}"/>
              </a:ext>
            </a:extLst>
          </p:cNvPr>
          <p:cNvCxnSpPr>
            <a:cxnSpLocks/>
            <a:stCxn id="95" idx="4"/>
            <a:endCxn id="5" idx="1"/>
          </p:cNvCxnSpPr>
          <p:nvPr/>
        </p:nvCxnSpPr>
        <p:spPr>
          <a:xfrm rot="16200000" flipH="1">
            <a:off x="1086212" y="3531238"/>
            <a:ext cx="362882" cy="10427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4486F5D0-C65E-4D36-8D9B-ACD4C98B7399}"/>
              </a:ext>
            </a:extLst>
          </p:cNvPr>
          <p:cNvCxnSpPr>
            <a:cxnSpLocks/>
            <a:stCxn id="92" idx="0"/>
            <a:endCxn id="5" idx="2"/>
          </p:cNvCxnSpPr>
          <p:nvPr/>
        </p:nvCxnSpPr>
        <p:spPr>
          <a:xfrm rot="5400000" flipH="1" flipV="1">
            <a:off x="1203668" y="4107968"/>
            <a:ext cx="929726" cy="1844539"/>
          </a:xfrm>
          <a:prstGeom prst="bentConnector3">
            <a:avLst>
              <a:gd name="adj1" fmla="val 671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A919770E-D205-41B2-B7B3-D7E291D7D2B2}"/>
              </a:ext>
            </a:extLst>
          </p:cNvPr>
          <p:cNvCxnSpPr>
            <a:cxnSpLocks/>
            <a:stCxn id="96" idx="0"/>
            <a:endCxn id="5" idx="1"/>
          </p:cNvCxnSpPr>
          <p:nvPr/>
        </p:nvCxnSpPr>
        <p:spPr>
          <a:xfrm rot="5400000" flipH="1" flipV="1">
            <a:off x="1179340" y="3800993"/>
            <a:ext cx="176627" cy="10427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D6F3F8DC-ECA4-4449-B7BC-10633AE934E0}"/>
              </a:ext>
            </a:extLst>
          </p:cNvPr>
          <p:cNvCxnSpPr>
            <a:cxnSpLocks/>
            <a:stCxn id="93" idx="0"/>
            <a:endCxn id="5" idx="2"/>
          </p:cNvCxnSpPr>
          <p:nvPr/>
        </p:nvCxnSpPr>
        <p:spPr>
          <a:xfrm rot="5400000" flipH="1" flipV="1">
            <a:off x="2025718" y="4930017"/>
            <a:ext cx="929726" cy="200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80FDCE6-22A8-4542-BC1C-97F64CEF6E95}"/>
              </a:ext>
            </a:extLst>
          </p:cNvPr>
          <p:cNvCxnSpPr>
            <a:cxnSpLocks/>
            <a:stCxn id="94" idx="0"/>
            <a:endCxn id="5" idx="2"/>
          </p:cNvCxnSpPr>
          <p:nvPr/>
        </p:nvCxnSpPr>
        <p:spPr>
          <a:xfrm rot="16200000" flipV="1">
            <a:off x="2821996" y="4334180"/>
            <a:ext cx="981075" cy="1443464"/>
          </a:xfrm>
          <a:prstGeom prst="bentConnector3">
            <a:avLst>
              <a:gd name="adj1" fmla="val 662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6859C87-8BAF-4B15-B4DC-A9006E0CFB57}"/>
              </a:ext>
            </a:extLst>
          </p:cNvPr>
          <p:cNvCxnSpPr>
            <a:cxnSpLocks/>
            <a:stCxn id="98" idx="0"/>
            <a:endCxn id="5" idx="3"/>
          </p:cNvCxnSpPr>
          <p:nvPr/>
        </p:nvCxnSpPr>
        <p:spPr>
          <a:xfrm rot="16200000" flipV="1">
            <a:off x="3773771" y="3852856"/>
            <a:ext cx="821842" cy="15842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3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Yaseen</dc:creator>
  <cp:lastModifiedBy>Muhammad Yaseen</cp:lastModifiedBy>
  <cp:revision>2</cp:revision>
  <dcterms:created xsi:type="dcterms:W3CDTF">2021-02-23T07:59:42Z</dcterms:created>
  <dcterms:modified xsi:type="dcterms:W3CDTF">2021-02-23T08:17:38Z</dcterms:modified>
</cp:coreProperties>
</file>