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HealthAI – Intelligent Healthcare Assistant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Using IBM Granite</a:t>
            </a:r>
          </a:p>
          <a:p/>
          <a:p>
            <a:r>
              <a:t>Author: Your Name Here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Abstract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HealthAI leverages IBM Granite foundation models to create an intelligent healthcare assistant that offers AI-driven support for preliminary medical needs.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Build an AI-powered assistant for healthcare</a:t>
            </a:r>
          </a:p>
          <a:p>
            <a:r>
              <a:t>- Integrate IBM Granite models</a:t>
            </a:r>
          </a:p>
          <a:p>
            <a:r>
              <a:t>- Enable symptom checking, record keeping, and interaction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Technology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Frontend: HTML/CSS/React</a:t>
            </a:r>
          </a:p>
          <a:p>
            <a:r>
              <a:t>- Backend: Python/Flask</a:t>
            </a:r>
          </a:p>
          <a:p>
            <a:r>
              <a:t>- AI: IBM Granite</a:t>
            </a:r>
          </a:p>
          <a:p>
            <a:r>
              <a:t>- Database: MongoDB/Firebase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System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Frontend communicates with Flask backend, which uses IBM Granite models to process queries and fetch/store data from a database.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Symptom Checker</a:t>
            </a:r>
          </a:p>
          <a:p>
            <a:r>
              <a:t>- Natural Language Processing</a:t>
            </a:r>
          </a:p>
          <a:p>
            <a:r>
              <a:t>- Voice Assistant</a:t>
            </a:r>
          </a:p>
          <a:p>
            <a:r>
              <a:t>- Health Record Management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User inputs query</a:t>
            </a:r>
          </a:p>
          <a:p>
            <a:r>
              <a:t>2. Backend calls IBM Granite for understanding</a:t>
            </a:r>
          </a:p>
          <a:p>
            <a:r>
              <a:t>3. Result processed and returned</a:t>
            </a:r>
          </a:p>
          <a:p>
            <a:r>
              <a:t>4. Displayed to the user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HealthAI is a scalable AI healthcare tool. It can be extended to real-time diagnostics, multilingual support, and hospital integrations.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