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829-D549-46CE-9832-66C75890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4F2B-C912-4A19-A117-938BCA83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1D85-14B8-4F68-B8B1-F3DA8C94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BF8C-BB81-4278-B612-9D0DD5FC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6BC-65A8-4375-8802-958CA51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647E-2E5F-4EC4-A3E6-DE6BE73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51A3-F24A-4159-A368-D2AC6080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A6FF-BE8D-47DF-8725-8BA0C6CB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4CFC-36F9-4570-94ED-9AC1F39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F6AC-63DA-44C1-850D-5011F9D0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0C9A9-6498-422C-8A6A-C9D2020FA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2234-88A7-47B0-8663-AE8D45AC8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D00D-5A1C-4266-AA67-C015B3C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17E2-502D-4043-8B4F-227B83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11C9-EEAB-4497-9D19-9A846009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555-FFC3-49BE-A214-110C88C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BC57-925A-4F96-8B81-049ED18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A083-6FCF-4017-A960-5A83475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E3BA-D2BD-45E2-8000-F5873AA3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A514-8B5C-4607-81AC-BB4CD0ED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8BA4-C7EF-4D55-9A51-905E9CD4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CFB2-4DCC-4785-89D6-49767B39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B2F7-5E90-464F-862D-B0549E6C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BE92-CCF2-47F9-A059-2749BBA2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C775-1682-4890-B28A-8FD0D7E2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33CF-A6E3-45E7-8F9E-B60A7960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259-136A-4476-BBEA-236404B3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00639-303E-4456-9E11-BBD29B70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65844-5CB4-4A1B-B2BB-64406AB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E283-C305-415D-AE2C-F0BDD907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C7781-BC7C-4F08-A3A1-25E1C97C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C1AD-8CC8-4422-A0EB-A485B0C1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91DD7-65C4-410D-B463-69EA0411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2531-D51A-4DC1-BD90-B0A15866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712A5-EE8B-4F92-AC95-E4DF59EA3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D79A1-06EF-4451-B723-364223B34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5F17E-602B-474E-8DC2-E0A4D794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EDDDD-D2B0-4FC8-B370-5A85945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66449-86FA-4C30-B9AD-F5F3EEB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47ED-F5D9-42C1-AF22-A5F2631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FF6AD-1CD6-46C4-94A3-BEA3474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AC056-117E-42C9-8E7D-2CF5DF8A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26FC-F190-462B-92EA-47CE01D7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CBF5E-9FC6-4B22-AB99-F2F45C3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0BE27-FC4B-40BD-961A-7F3C096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1724D-0993-41A5-AD7E-D8480D4E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EDCC-063E-45A0-AE91-4D4D1EBD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40B6-448B-46BC-AB0C-66737DF3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D921-66A8-46A8-8BDD-64F7BF2B2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F601A-9774-40F6-A717-085554D2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46B6-A078-4C19-969C-7EC1C85B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38B0-6C6C-4A59-91F2-603FC44B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9E3-7E50-4077-9C94-49DE9DB4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C935B-6728-40E9-BA2D-631CF0C89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4E5C-CFE3-4DA5-B397-7EEA15D3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92E6-F155-4B72-9C2B-CFA1A2FF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97726-81E5-45CD-866F-F1266335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EF5D-CFCB-4254-92F2-4336CDF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A879E-AF50-41AD-9370-02F4247C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84C3-56DD-4DB1-9A37-5FA613D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353B-CFB5-4EC0-9554-CF8A6B833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54A9-35B5-4138-B2DE-529D5E2FF82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CA1F-0496-45CF-A9E2-F9F40B3D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705F-D079-4D23-AFA5-48436713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5C78-DCE7-4D38-95A9-0535094C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2D0-4654-4FBC-BA85-CDC520BD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64EC-5921-4349-99E9-7C3E7347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3" y="365125"/>
            <a:ext cx="10515600" cy="61277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K.CHANDRAKALA PG COLLEGE:TENALI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ANDROID MALWARE DETECTION USING GENETIC ALGORITHM 			BASED OPTIMIZED FEATURE SELECTION AND </a:t>
            </a:r>
          </a:p>
          <a:p>
            <a:pPr marL="0" indent="0">
              <a:buNone/>
            </a:pPr>
            <a:r>
              <a:rPr lang="en-US" dirty="0"/>
              <a:t>			     MACHINE LEARNING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    	Submitted  To </a:t>
            </a:r>
          </a:p>
          <a:p>
            <a:pPr marL="0" indent="0">
              <a:buNone/>
            </a:pPr>
            <a:r>
              <a:rPr lang="en-US" dirty="0"/>
              <a:t>				 Guide name													From</a:t>
            </a:r>
          </a:p>
          <a:p>
            <a:pPr marL="0" indent="0">
              <a:buNone/>
            </a:pPr>
            <a:r>
              <a:rPr lang="en-US" dirty="0"/>
              <a:t> 							</a:t>
            </a:r>
            <a:r>
              <a:rPr lang="en-US" sz="2400" dirty="0"/>
              <a:t>KADIYAM SALMAN RAJU </a:t>
            </a:r>
          </a:p>
          <a:p>
            <a:pPr marL="0" indent="0">
              <a:buNone/>
            </a:pPr>
            <a:r>
              <a:rPr lang="en-US" sz="2400" dirty="0"/>
              <a:t>							Y23MC47006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6AE-850C-45F4-8B9B-A1394051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3747-CD4D-4069-B3B4-E706DEF0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LEARNT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6870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 </vt:lpstr>
      <vt:lpstr>  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HOME</dc:creator>
  <cp:lastModifiedBy>HOME</cp:lastModifiedBy>
  <cp:revision>1</cp:revision>
  <dcterms:created xsi:type="dcterms:W3CDTF">2024-05-01T09:19:18Z</dcterms:created>
  <dcterms:modified xsi:type="dcterms:W3CDTF">2024-05-01T09:38:49Z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iteId">
    <vt:lpwstr>97984c2b-a229-4609-8185-ae84947bc3fc</vt:lpwstr>
  </property>
  <property fmtid="{D5CDD505-2E9C-101B-9397-08002B2CF9AE}" pid="4" name="MSIP_Label_2ae551e3-0043-40f0-9a67-12d995049d50_SetDate">
    <vt:lpwstr>2024-05-03T13:41:12Z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ActionId">
    <vt:lpwstr>7a15bf60-03c5-43f9-a463-f3378f8ac491</vt:lpwstr>
  </property>
  <property fmtid="{D5CDD505-2E9C-101B-9397-08002B2CF9AE}" pid="7" name="MSIP_Label_2ae551e3-0043-40f0-9a67-12d995049d50_Removed">
    <vt:lpwstr>False</vt:lpwstr>
  </property>
  <property fmtid="{D5CDD505-2E9C-101B-9397-08002B2CF9AE}" pid="8" name="MSIP_Label_2ae551e3-0043-40f0-9a67-12d995049d50_Extended_MSFT_Method">
    <vt:lpwstr>Standard</vt:lpwstr>
  </property>
  <property fmtid="{D5CDD505-2E9C-101B-9397-08002B2CF9AE}" pid="9" name="Sensitivity">
    <vt:lpwstr>Brillio Confidential</vt:lpwstr>
  </property>
</Properties>
</file>