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3" r:id="rId4"/>
  </p:sldMasterIdLst>
  <p:notesMasterIdLst>
    <p:notesMasterId r:id="rId32"/>
  </p:notesMasterIdLst>
  <p:handoutMasterIdLst>
    <p:handoutMasterId r:id="rId33"/>
  </p:handoutMasterIdLst>
  <p:sldIdLst>
    <p:sldId id="276" r:id="rId5"/>
    <p:sldId id="257" r:id="rId6"/>
    <p:sldId id="279" r:id="rId7"/>
    <p:sldId id="281" r:id="rId8"/>
    <p:sldId id="283"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295" r:id="rId30"/>
    <p:sldId id="29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28"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762F29-4E2E-440C-977B-EC1723B8BF1C}" v="11" dt="2024-05-03T14:24:32.973"/>
  </p1510:revLst>
</p1510:revInfo>
</file>

<file path=ppt/tableStyles.xml><?xml version="1.0" encoding="utf-8"?>
<a:tblStyleLst xmlns:a="http://schemas.openxmlformats.org/drawingml/2006/main" def="{5FD0F851-EC5A-4D38-B0AD-8093EC10F338}">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2" autoAdjust="0"/>
    <p:restoredTop sz="96327" autoAdjust="0"/>
  </p:normalViewPr>
  <p:slideViewPr>
    <p:cSldViewPr snapToGrid="0">
      <p:cViewPr varScale="1">
        <p:scale>
          <a:sx n="59" d="100"/>
          <a:sy n="59" d="100"/>
        </p:scale>
        <p:origin x="964" y="52"/>
      </p:cViewPr>
      <p:guideLst>
        <p:guide orient="horz" pos="2928"/>
        <p:guide pos="3840"/>
      </p:guideLst>
    </p:cSldViewPr>
  </p:slideViewPr>
  <p:outlineViewPr>
    <p:cViewPr>
      <p:scale>
        <a:sx n="33" d="100"/>
        <a:sy n="33" d="100"/>
      </p:scale>
      <p:origin x="0" y="-5184"/>
    </p:cViewPr>
  </p:outlineViewPr>
  <p:notesTextViewPr>
    <p:cViewPr>
      <p:scale>
        <a:sx n="1" d="1"/>
        <a:sy n="1" d="1"/>
      </p:scale>
      <p:origin x="0" y="0"/>
    </p:cViewPr>
  </p:notesTextViewPr>
  <p:sorterViewPr>
    <p:cViewPr>
      <p:scale>
        <a:sx n="100" d="100"/>
        <a:sy n="100" d="100"/>
      </p:scale>
      <p:origin x="0" y="-5933"/>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een Shaik" userId="2518d411-fb2b-4c6d-9635-daddbc37e125" providerId="ADAL" clId="{00762F29-4E2E-440C-977B-EC1723B8BF1C}"/>
    <pc:docChg chg="undo custSel addSld delSld modSld sldOrd">
      <pc:chgData name="Yaseen Shaik" userId="2518d411-fb2b-4c6d-9635-daddbc37e125" providerId="ADAL" clId="{00762F29-4E2E-440C-977B-EC1723B8BF1C}" dt="2024-05-03T14:26:42.921" v="204" actId="255"/>
      <pc:docMkLst>
        <pc:docMk/>
      </pc:docMkLst>
      <pc:sldChg chg="addSp delSp modSp del mod modClrScheme chgLayout">
        <pc:chgData name="Yaseen Shaik" userId="2518d411-fb2b-4c6d-9635-daddbc37e125" providerId="ADAL" clId="{00762F29-4E2E-440C-977B-EC1723B8BF1C}" dt="2024-05-03T14:23:56.441" v="132" actId="2696"/>
        <pc:sldMkLst>
          <pc:docMk/>
          <pc:sldMk cId="975368512" sldId="256"/>
        </pc:sldMkLst>
        <pc:spChg chg="add del mod">
          <ac:chgData name="Yaseen Shaik" userId="2518d411-fb2b-4c6d-9635-daddbc37e125" providerId="ADAL" clId="{00762F29-4E2E-440C-977B-EC1723B8BF1C}" dt="2024-05-03T14:16:18.992" v="94" actId="478"/>
          <ac:spMkLst>
            <pc:docMk/>
            <pc:sldMk cId="975368512" sldId="256"/>
            <ac:spMk id="3" creationId="{34D944FD-36C8-3E05-4B48-3F887074918C}"/>
          </ac:spMkLst>
        </pc:spChg>
        <pc:spChg chg="add del mod ord">
          <ac:chgData name="Yaseen Shaik" userId="2518d411-fb2b-4c6d-9635-daddbc37e125" providerId="ADAL" clId="{00762F29-4E2E-440C-977B-EC1723B8BF1C}" dt="2024-05-03T14:22:47.941" v="131" actId="700"/>
          <ac:spMkLst>
            <pc:docMk/>
            <pc:sldMk cId="975368512" sldId="256"/>
            <ac:spMk id="4" creationId="{E2B62F98-C5E1-81D3-A513-474D9F0FA19A}"/>
          </ac:spMkLst>
        </pc:spChg>
        <pc:spChg chg="add del mod ord">
          <ac:chgData name="Yaseen Shaik" userId="2518d411-fb2b-4c6d-9635-daddbc37e125" providerId="ADAL" clId="{00762F29-4E2E-440C-977B-EC1723B8BF1C}" dt="2024-05-03T14:22:47.941" v="131" actId="700"/>
          <ac:spMkLst>
            <pc:docMk/>
            <pc:sldMk cId="975368512" sldId="256"/>
            <ac:spMk id="5" creationId="{748A5E2A-1B86-D57B-5D51-0A14B91E41B4}"/>
          </ac:spMkLst>
        </pc:spChg>
        <pc:spChg chg="add del mod ord">
          <ac:chgData name="Yaseen Shaik" userId="2518d411-fb2b-4c6d-9635-daddbc37e125" providerId="ADAL" clId="{00762F29-4E2E-440C-977B-EC1723B8BF1C}" dt="2024-05-03T14:22:47.582" v="130" actId="700"/>
          <ac:spMkLst>
            <pc:docMk/>
            <pc:sldMk cId="975368512" sldId="256"/>
            <ac:spMk id="6" creationId="{C8B2C2E6-3728-A771-F532-C06B31917270}"/>
          </ac:spMkLst>
        </pc:spChg>
        <pc:spChg chg="add del mod ord">
          <ac:chgData name="Yaseen Shaik" userId="2518d411-fb2b-4c6d-9635-daddbc37e125" providerId="ADAL" clId="{00762F29-4E2E-440C-977B-EC1723B8BF1C}" dt="2024-05-03T14:22:47.582" v="130" actId="700"/>
          <ac:spMkLst>
            <pc:docMk/>
            <pc:sldMk cId="975368512" sldId="256"/>
            <ac:spMk id="7" creationId="{7F9823C6-0B12-1538-0851-C04694BB822A}"/>
          </ac:spMkLst>
        </pc:spChg>
        <pc:spChg chg="mod ord">
          <ac:chgData name="Yaseen Shaik" userId="2518d411-fb2b-4c6d-9635-daddbc37e125" providerId="ADAL" clId="{00762F29-4E2E-440C-977B-EC1723B8BF1C}" dt="2024-05-03T14:22:47.941" v="131" actId="700"/>
          <ac:spMkLst>
            <pc:docMk/>
            <pc:sldMk cId="975368512" sldId="256"/>
            <ac:spMk id="10" creationId="{903501C3-C301-490F-A129-5C468AEC915D}"/>
          </ac:spMkLst>
        </pc:spChg>
        <pc:spChg chg="del">
          <ac:chgData name="Yaseen Shaik" userId="2518d411-fb2b-4c6d-9635-daddbc37e125" providerId="ADAL" clId="{00762F29-4E2E-440C-977B-EC1723B8BF1C}" dt="2024-05-03T14:16:16.374" v="93" actId="478"/>
          <ac:spMkLst>
            <pc:docMk/>
            <pc:sldMk cId="975368512" sldId="256"/>
            <ac:spMk id="11" creationId="{FC3F3DE7-4288-44D0-9E2E-8E5B9936AE7C}"/>
          </ac:spMkLst>
        </pc:spChg>
      </pc:sldChg>
      <pc:sldChg chg="del">
        <pc:chgData name="Yaseen Shaik" userId="2518d411-fb2b-4c6d-9635-daddbc37e125" providerId="ADAL" clId="{00762F29-4E2E-440C-977B-EC1723B8BF1C}" dt="2024-05-03T14:13:00.605" v="53" actId="2696"/>
        <pc:sldMkLst>
          <pc:docMk/>
          <pc:sldMk cId="2279421411" sldId="262"/>
        </pc:sldMkLst>
      </pc:sldChg>
      <pc:sldChg chg="del">
        <pc:chgData name="Yaseen Shaik" userId="2518d411-fb2b-4c6d-9635-daddbc37e125" providerId="ADAL" clId="{00762F29-4E2E-440C-977B-EC1723B8BF1C}" dt="2024-05-03T14:20:49.040" v="127" actId="2696"/>
        <pc:sldMkLst>
          <pc:docMk/>
          <pc:sldMk cId="1735863000" sldId="293"/>
        </pc:sldMkLst>
      </pc:sldChg>
      <pc:sldChg chg="del">
        <pc:chgData name="Yaseen Shaik" userId="2518d411-fb2b-4c6d-9635-daddbc37e125" providerId="ADAL" clId="{00762F29-4E2E-440C-977B-EC1723B8BF1C}" dt="2024-05-03T14:19:27.446" v="95" actId="2696"/>
        <pc:sldMkLst>
          <pc:docMk/>
          <pc:sldMk cId="4115843581" sldId="294"/>
        </pc:sldMkLst>
      </pc:sldChg>
      <pc:sldChg chg="modSp mod">
        <pc:chgData name="Yaseen Shaik" userId="2518d411-fb2b-4c6d-9635-daddbc37e125" providerId="ADAL" clId="{00762F29-4E2E-440C-977B-EC1723B8BF1C}" dt="2024-05-03T14:20:41.793" v="126" actId="12"/>
        <pc:sldMkLst>
          <pc:docMk/>
          <pc:sldMk cId="4198645986" sldId="295"/>
        </pc:sldMkLst>
        <pc:spChg chg="mod">
          <ac:chgData name="Yaseen Shaik" userId="2518d411-fb2b-4c6d-9635-daddbc37e125" providerId="ADAL" clId="{00762F29-4E2E-440C-977B-EC1723B8BF1C}" dt="2024-05-03T14:19:59.721" v="115" actId="255"/>
          <ac:spMkLst>
            <pc:docMk/>
            <pc:sldMk cId="4198645986" sldId="295"/>
            <ac:spMk id="3" creationId="{88352076-65B5-C2DF-1B98-F53DD1D91242}"/>
          </ac:spMkLst>
        </pc:spChg>
        <pc:spChg chg="mod">
          <ac:chgData name="Yaseen Shaik" userId="2518d411-fb2b-4c6d-9635-daddbc37e125" providerId="ADAL" clId="{00762F29-4E2E-440C-977B-EC1723B8BF1C}" dt="2024-05-03T14:20:41.793" v="126" actId="12"/>
          <ac:spMkLst>
            <pc:docMk/>
            <pc:sldMk cId="4198645986" sldId="295"/>
            <ac:spMk id="15" creationId="{97B0AC9C-0433-6B83-4743-3A4559BB3E67}"/>
          </ac:spMkLst>
        </pc:spChg>
      </pc:sldChg>
      <pc:sldChg chg="del">
        <pc:chgData name="Yaseen Shaik" userId="2518d411-fb2b-4c6d-9635-daddbc37e125" providerId="ADAL" clId="{00762F29-4E2E-440C-977B-EC1723B8BF1C}" dt="2024-05-03T14:13:07.813" v="55" actId="2696"/>
        <pc:sldMkLst>
          <pc:docMk/>
          <pc:sldMk cId="4237191300" sldId="296"/>
        </pc:sldMkLst>
      </pc:sldChg>
      <pc:sldChg chg="del">
        <pc:chgData name="Yaseen Shaik" userId="2518d411-fb2b-4c6d-9635-daddbc37e125" providerId="ADAL" clId="{00762F29-4E2E-440C-977B-EC1723B8BF1C}" dt="2024-05-03T14:13:04.838" v="54" actId="2696"/>
        <pc:sldMkLst>
          <pc:docMk/>
          <pc:sldMk cId="3264145674" sldId="297"/>
        </pc:sldMkLst>
      </pc:sldChg>
      <pc:sldChg chg="modSp mod">
        <pc:chgData name="Yaseen Shaik" userId="2518d411-fb2b-4c6d-9635-daddbc37e125" providerId="ADAL" clId="{00762F29-4E2E-440C-977B-EC1723B8BF1C}" dt="2024-05-03T14:26:42.921" v="204" actId="255"/>
        <pc:sldMkLst>
          <pc:docMk/>
          <pc:sldMk cId="3684793955" sldId="298"/>
        </pc:sldMkLst>
        <pc:spChg chg="mod">
          <ac:chgData name="Yaseen Shaik" userId="2518d411-fb2b-4c6d-9635-daddbc37e125" providerId="ADAL" clId="{00762F29-4E2E-440C-977B-EC1723B8BF1C}" dt="2024-05-03T14:26:42.921" v="204" actId="255"/>
          <ac:spMkLst>
            <pc:docMk/>
            <pc:sldMk cId="3684793955" sldId="298"/>
            <ac:spMk id="3" creationId="{F3F2E30C-1333-5529-886B-FD732D3DCBD3}"/>
          </ac:spMkLst>
        </pc:spChg>
      </pc:sldChg>
      <pc:sldChg chg="modSp add mod ord">
        <pc:chgData name="Yaseen Shaik" userId="2518d411-fb2b-4c6d-9635-daddbc37e125" providerId="ADAL" clId="{00762F29-4E2E-440C-977B-EC1723B8BF1C}" dt="2024-05-03T14:11:06.662" v="32" actId="255"/>
        <pc:sldMkLst>
          <pc:docMk/>
          <pc:sldMk cId="539035530" sldId="314"/>
        </pc:sldMkLst>
        <pc:spChg chg="mod">
          <ac:chgData name="Yaseen Shaik" userId="2518d411-fb2b-4c6d-9635-daddbc37e125" providerId="ADAL" clId="{00762F29-4E2E-440C-977B-EC1723B8BF1C}" dt="2024-05-03T14:08:34.583" v="15" actId="14100"/>
          <ac:spMkLst>
            <pc:docMk/>
            <pc:sldMk cId="539035530" sldId="314"/>
            <ac:spMk id="2" creationId="{CD7DE88C-4518-8DA5-1DFF-70A6558595C0}"/>
          </ac:spMkLst>
        </pc:spChg>
        <pc:spChg chg="mod">
          <ac:chgData name="Yaseen Shaik" userId="2518d411-fb2b-4c6d-9635-daddbc37e125" providerId="ADAL" clId="{00762F29-4E2E-440C-977B-EC1723B8BF1C}" dt="2024-05-03T14:11:06.662" v="32" actId="255"/>
          <ac:spMkLst>
            <pc:docMk/>
            <pc:sldMk cId="539035530" sldId="314"/>
            <ac:spMk id="3" creationId="{AC895DF9-4327-92A6-EB3F-1320895ED53A}"/>
          </ac:spMkLst>
        </pc:spChg>
      </pc:sldChg>
      <pc:sldChg chg="addSp delSp modSp add mod">
        <pc:chgData name="Yaseen Shaik" userId="2518d411-fb2b-4c6d-9635-daddbc37e125" providerId="ADAL" clId="{00762F29-4E2E-440C-977B-EC1723B8BF1C}" dt="2024-05-03T14:12:43.734" v="52"/>
        <pc:sldMkLst>
          <pc:docMk/>
          <pc:sldMk cId="236441323" sldId="315"/>
        </pc:sldMkLst>
        <pc:spChg chg="mod">
          <ac:chgData name="Yaseen Shaik" userId="2518d411-fb2b-4c6d-9635-daddbc37e125" providerId="ADAL" clId="{00762F29-4E2E-440C-977B-EC1723B8BF1C}" dt="2024-05-03T14:11:47.751" v="45" actId="20577"/>
          <ac:spMkLst>
            <pc:docMk/>
            <pc:sldMk cId="236441323" sldId="315"/>
            <ac:spMk id="2" creationId="{CD7DE88C-4518-8DA5-1DFF-70A6558595C0}"/>
          </ac:spMkLst>
        </pc:spChg>
        <pc:spChg chg="del">
          <ac:chgData name="Yaseen Shaik" userId="2518d411-fb2b-4c6d-9635-daddbc37e125" providerId="ADAL" clId="{00762F29-4E2E-440C-977B-EC1723B8BF1C}" dt="2024-05-03T14:12:20.402" v="46" actId="478"/>
          <ac:spMkLst>
            <pc:docMk/>
            <pc:sldMk cId="236441323" sldId="315"/>
            <ac:spMk id="3" creationId="{AC895DF9-4327-92A6-EB3F-1320895ED53A}"/>
          </ac:spMkLst>
        </pc:spChg>
        <pc:spChg chg="add del mod">
          <ac:chgData name="Yaseen Shaik" userId="2518d411-fb2b-4c6d-9635-daddbc37e125" providerId="ADAL" clId="{00762F29-4E2E-440C-977B-EC1723B8BF1C}" dt="2024-05-03T14:12:24.132" v="47" actId="478"/>
          <ac:spMkLst>
            <pc:docMk/>
            <pc:sldMk cId="236441323" sldId="315"/>
            <ac:spMk id="5" creationId="{65EF5AA2-888B-036F-3E8D-4B16AC2E6BCE}"/>
          </ac:spMkLst>
        </pc:spChg>
        <pc:picChg chg="add mod">
          <ac:chgData name="Yaseen Shaik" userId="2518d411-fb2b-4c6d-9635-daddbc37e125" providerId="ADAL" clId="{00762F29-4E2E-440C-977B-EC1723B8BF1C}" dt="2024-05-03T14:12:43.734" v="52"/>
          <ac:picMkLst>
            <pc:docMk/>
            <pc:sldMk cId="236441323" sldId="315"/>
            <ac:picMk id="7" creationId="{354CA65D-AD6D-413D-FE9A-C4CD3D65C7C2}"/>
          </ac:picMkLst>
        </pc:picChg>
      </pc:sldChg>
      <pc:sldChg chg="addSp delSp modSp add mod ord">
        <pc:chgData name="Yaseen Shaik" userId="2518d411-fb2b-4c6d-9635-daddbc37e125" providerId="ADAL" clId="{00762F29-4E2E-440C-977B-EC1723B8BF1C}" dt="2024-05-03T14:14:27.388" v="70"/>
        <pc:sldMkLst>
          <pc:docMk/>
          <pc:sldMk cId="3901714685" sldId="316"/>
        </pc:sldMkLst>
        <pc:spChg chg="mod">
          <ac:chgData name="Yaseen Shaik" userId="2518d411-fb2b-4c6d-9635-daddbc37e125" providerId="ADAL" clId="{00762F29-4E2E-440C-977B-EC1723B8BF1C}" dt="2024-05-03T14:14:27.388" v="70"/>
          <ac:spMkLst>
            <pc:docMk/>
            <pc:sldMk cId="3901714685" sldId="316"/>
            <ac:spMk id="2" creationId="{CD7DE88C-4518-8DA5-1DFF-70A6558595C0}"/>
          </ac:spMkLst>
        </pc:spChg>
        <pc:spChg chg="del">
          <ac:chgData name="Yaseen Shaik" userId="2518d411-fb2b-4c6d-9635-daddbc37e125" providerId="ADAL" clId="{00762F29-4E2E-440C-977B-EC1723B8BF1C}" dt="2024-05-03T14:14:01.091" v="62" actId="478"/>
          <ac:spMkLst>
            <pc:docMk/>
            <pc:sldMk cId="3901714685" sldId="316"/>
            <ac:spMk id="3" creationId="{AC895DF9-4327-92A6-EB3F-1320895ED53A}"/>
          </ac:spMkLst>
        </pc:spChg>
        <pc:spChg chg="add del mod">
          <ac:chgData name="Yaseen Shaik" userId="2518d411-fb2b-4c6d-9635-daddbc37e125" providerId="ADAL" clId="{00762F29-4E2E-440C-977B-EC1723B8BF1C}" dt="2024-05-03T14:14:03.451" v="63" actId="478"/>
          <ac:spMkLst>
            <pc:docMk/>
            <pc:sldMk cId="3901714685" sldId="316"/>
            <ac:spMk id="5" creationId="{9302670D-4E12-3E5D-B939-5E02EEE4D350}"/>
          </ac:spMkLst>
        </pc:spChg>
        <pc:spChg chg="add mod">
          <ac:chgData name="Yaseen Shaik" userId="2518d411-fb2b-4c6d-9635-daddbc37e125" providerId="ADAL" clId="{00762F29-4E2E-440C-977B-EC1723B8BF1C}" dt="2024-05-03T14:14:12.784" v="66" actId="14100"/>
          <ac:spMkLst>
            <pc:docMk/>
            <pc:sldMk cId="3901714685" sldId="316"/>
            <ac:spMk id="6" creationId="{8C5DF5F8-E8AC-1B33-DB38-5C896B5B1927}"/>
          </ac:spMkLst>
        </pc:spChg>
      </pc:sldChg>
      <pc:sldChg chg="addSp delSp modSp add mod">
        <pc:chgData name="Yaseen Shaik" userId="2518d411-fb2b-4c6d-9635-daddbc37e125" providerId="ADAL" clId="{00762F29-4E2E-440C-977B-EC1723B8BF1C}" dt="2024-05-03T14:15:53.980" v="81" actId="1076"/>
        <pc:sldMkLst>
          <pc:docMk/>
          <pc:sldMk cId="3298233394" sldId="317"/>
        </pc:sldMkLst>
        <pc:spChg chg="mod">
          <ac:chgData name="Yaseen Shaik" userId="2518d411-fb2b-4c6d-9635-daddbc37e125" providerId="ADAL" clId="{00762F29-4E2E-440C-977B-EC1723B8BF1C}" dt="2024-05-03T14:15:08.941" v="76" actId="14100"/>
          <ac:spMkLst>
            <pc:docMk/>
            <pc:sldMk cId="3298233394" sldId="317"/>
            <ac:spMk id="2" creationId="{CD7DE88C-4518-8DA5-1DFF-70A6558595C0}"/>
          </ac:spMkLst>
        </pc:spChg>
        <pc:spChg chg="add mod">
          <ac:chgData name="Yaseen Shaik" userId="2518d411-fb2b-4c6d-9635-daddbc37e125" providerId="ADAL" clId="{00762F29-4E2E-440C-977B-EC1723B8BF1C}" dt="2024-05-03T14:15:18.636" v="77" actId="1076"/>
          <ac:spMkLst>
            <pc:docMk/>
            <pc:sldMk cId="3298233394" sldId="317"/>
            <ac:spMk id="3" creationId="{A738817B-B630-E02B-1FD9-1E320C861925}"/>
          </ac:spMkLst>
        </pc:spChg>
        <pc:spChg chg="del">
          <ac:chgData name="Yaseen Shaik" userId="2518d411-fb2b-4c6d-9635-daddbc37e125" providerId="ADAL" clId="{00762F29-4E2E-440C-977B-EC1723B8BF1C}" dt="2024-05-03T14:14:52.821" v="74" actId="478"/>
          <ac:spMkLst>
            <pc:docMk/>
            <pc:sldMk cId="3298233394" sldId="317"/>
            <ac:spMk id="6" creationId="{8C5DF5F8-E8AC-1B33-DB38-5C896B5B1927}"/>
          </ac:spMkLst>
        </pc:spChg>
        <pc:picChg chg="add mod">
          <ac:chgData name="Yaseen Shaik" userId="2518d411-fb2b-4c6d-9635-daddbc37e125" providerId="ADAL" clId="{00762F29-4E2E-440C-977B-EC1723B8BF1C}" dt="2024-05-03T14:15:53.980" v="81" actId="1076"/>
          <ac:picMkLst>
            <pc:docMk/>
            <pc:sldMk cId="3298233394" sldId="317"/>
            <ac:picMk id="4" creationId="{2B644D99-856E-34D1-6B49-CA80255661D2}"/>
          </ac:picMkLst>
        </pc:picChg>
      </pc:sldChg>
      <pc:sldChg chg="modSp add mod ord">
        <pc:chgData name="Yaseen Shaik" userId="2518d411-fb2b-4c6d-9635-daddbc37e125" providerId="ADAL" clId="{00762F29-4E2E-440C-977B-EC1723B8BF1C}" dt="2024-05-03T14:25:06.437" v="158" actId="113"/>
        <pc:sldMkLst>
          <pc:docMk/>
          <pc:sldMk cId="2476789113" sldId="318"/>
        </pc:sldMkLst>
        <pc:spChg chg="mod">
          <ac:chgData name="Yaseen Shaik" userId="2518d411-fb2b-4c6d-9635-daddbc37e125" providerId="ADAL" clId="{00762F29-4E2E-440C-977B-EC1723B8BF1C}" dt="2024-05-03T14:24:17.311" v="147" actId="2711"/>
          <ac:spMkLst>
            <pc:docMk/>
            <pc:sldMk cId="2476789113" sldId="318"/>
            <ac:spMk id="2" creationId="{CD7DE88C-4518-8DA5-1DFF-70A6558595C0}"/>
          </ac:spMkLst>
        </pc:spChg>
        <pc:spChg chg="mod">
          <ac:chgData name="Yaseen Shaik" userId="2518d411-fb2b-4c6d-9635-daddbc37e125" providerId="ADAL" clId="{00762F29-4E2E-440C-977B-EC1723B8BF1C}" dt="2024-05-03T14:25:06.437" v="158" actId="113"/>
          <ac:spMkLst>
            <pc:docMk/>
            <pc:sldMk cId="2476789113" sldId="318"/>
            <ac:spMk id="6" creationId="{8C5DF5F8-E8AC-1B33-DB38-5C896B5B1927}"/>
          </ac:spMkLst>
        </pc:spChg>
      </pc:sldChg>
      <pc:sldMasterChg chg="delSldLayout">
        <pc:chgData name="Yaseen Shaik" userId="2518d411-fb2b-4c6d-9635-daddbc37e125" providerId="ADAL" clId="{00762F29-4E2E-440C-977B-EC1723B8BF1C}" dt="2024-05-03T14:23:56.441" v="132" actId="2696"/>
        <pc:sldMasterMkLst>
          <pc:docMk/>
          <pc:sldMasterMk cId="2488841541" sldId="2147483703"/>
        </pc:sldMasterMkLst>
        <pc:sldLayoutChg chg="del">
          <pc:chgData name="Yaseen Shaik" userId="2518d411-fb2b-4c6d-9635-daddbc37e125" providerId="ADAL" clId="{00762F29-4E2E-440C-977B-EC1723B8BF1C}" dt="2024-05-03T14:23:56.441" v="132" actId="2696"/>
          <pc:sldLayoutMkLst>
            <pc:docMk/>
            <pc:sldMasterMk cId="2488841541" sldId="2147483703"/>
            <pc:sldLayoutMk cId="503449455" sldId="2147483718"/>
          </pc:sldLayoutMkLst>
        </pc:sldLayoutChg>
        <pc:sldLayoutChg chg="del">
          <pc:chgData name="Yaseen Shaik" userId="2518d411-fb2b-4c6d-9635-daddbc37e125" providerId="ADAL" clId="{00762F29-4E2E-440C-977B-EC1723B8BF1C}" dt="2024-05-03T14:20:49.040" v="127" actId="2696"/>
          <pc:sldLayoutMkLst>
            <pc:docMk/>
            <pc:sldMasterMk cId="2488841541" sldId="2147483703"/>
            <pc:sldLayoutMk cId="1165858761" sldId="2147483720"/>
          </pc:sldLayoutMkLst>
        </pc:sldLayoutChg>
        <pc:sldLayoutChg chg="del">
          <pc:chgData name="Yaseen Shaik" userId="2518d411-fb2b-4c6d-9635-daddbc37e125" providerId="ADAL" clId="{00762F29-4E2E-440C-977B-EC1723B8BF1C}" dt="2024-05-03T14:19:27.446" v="95" actId="2696"/>
          <pc:sldLayoutMkLst>
            <pc:docMk/>
            <pc:sldMasterMk cId="2488841541" sldId="2147483703"/>
            <pc:sldLayoutMk cId="1474512337" sldId="2147483721"/>
          </pc:sldLayoutMkLst>
        </pc:sldLayoutChg>
        <pc:sldLayoutChg chg="del">
          <pc:chgData name="Yaseen Shaik" userId="2518d411-fb2b-4c6d-9635-daddbc37e125" providerId="ADAL" clId="{00762F29-4E2E-440C-977B-EC1723B8BF1C}" dt="2024-05-03T14:13:07.813" v="55" actId="2696"/>
          <pc:sldLayoutMkLst>
            <pc:docMk/>
            <pc:sldMasterMk cId="2488841541" sldId="2147483703"/>
            <pc:sldLayoutMk cId="2863799070" sldId="2147483723"/>
          </pc:sldLayoutMkLst>
        </pc:sldLayoutChg>
        <pc:sldLayoutChg chg="del">
          <pc:chgData name="Yaseen Shaik" userId="2518d411-fb2b-4c6d-9635-daddbc37e125" providerId="ADAL" clId="{00762F29-4E2E-440C-977B-EC1723B8BF1C}" dt="2024-05-03T14:13:04.838" v="54" actId="2696"/>
          <pc:sldLayoutMkLst>
            <pc:docMk/>
            <pc:sldMasterMk cId="2488841541" sldId="2147483703"/>
            <pc:sldLayoutMk cId="1998052005" sldId="2147483724"/>
          </pc:sldLayoutMkLst>
        </pc:sldLayoutChg>
        <pc:sldLayoutChg chg="del">
          <pc:chgData name="Yaseen Shaik" userId="2518d411-fb2b-4c6d-9635-daddbc37e125" providerId="ADAL" clId="{00762F29-4E2E-440C-977B-EC1723B8BF1C}" dt="2024-05-03T14:13:00.605" v="53" actId="2696"/>
          <pc:sldLayoutMkLst>
            <pc:docMk/>
            <pc:sldMasterMk cId="2488841541" sldId="2147483703"/>
            <pc:sldLayoutMk cId="2976419055" sldId="2147483725"/>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B022A2D-42FA-4553-8772-8DAE87B7695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FDD895D-FAE0-4BCC-A867-FF4B70D9BF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568A188-91E3-4091-B70E-E1E6D807C522}" type="datetimeFigureOut">
              <a:rPr lang="en-US" smtClean="0"/>
              <a:t>5/3/2024</a:t>
            </a:fld>
            <a:endParaRPr lang="en-US" dirty="0"/>
          </a:p>
        </p:txBody>
      </p:sp>
      <p:sp>
        <p:nvSpPr>
          <p:cNvPr id="4" name="Footer Placeholder 3">
            <a:extLst>
              <a:ext uri="{FF2B5EF4-FFF2-40B4-BE49-F238E27FC236}">
                <a16:creationId xmlns:a16="http://schemas.microsoft.com/office/drawing/2014/main" id="{4C4706EC-595E-4FD0-9EC4-968864CC93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699D8E-A980-43D3-BFB9-0812FFA36A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4EE72E-E5A5-44ED-A736-DB8D8EE9B4C6}" type="slidenum">
              <a:rPr lang="en-US" smtClean="0"/>
              <a:t>‹#›</a:t>
            </a:fld>
            <a:endParaRPr lang="en-US" dirty="0"/>
          </a:p>
        </p:txBody>
      </p:sp>
    </p:spTree>
    <p:extLst>
      <p:ext uri="{BB962C8B-B14F-4D97-AF65-F5344CB8AC3E}">
        <p14:creationId xmlns:p14="http://schemas.microsoft.com/office/powerpoint/2010/main" val="39461741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C02412-B176-4E06-823F-C66FEB3E21FB}" type="datetimeFigureOut">
              <a:rPr lang="en-US" smtClean="0"/>
              <a:t>5/3/2024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942FC2-A162-47B3-989B-571A62414964}" type="slidenum">
              <a:rPr lang="en-US" smtClean="0"/>
              <a:t>‹#›</a:t>
            </a:fld>
            <a:endParaRPr lang="en-US" dirty="0"/>
          </a:p>
        </p:txBody>
      </p:sp>
    </p:spTree>
    <p:extLst>
      <p:ext uri="{BB962C8B-B14F-4D97-AF65-F5344CB8AC3E}">
        <p14:creationId xmlns:p14="http://schemas.microsoft.com/office/powerpoint/2010/main" val="3891327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1</a:t>
            </a:fld>
            <a:endParaRPr lang="en-US" dirty="0"/>
          </a:p>
        </p:txBody>
      </p:sp>
    </p:spTree>
    <p:extLst>
      <p:ext uri="{BB962C8B-B14F-4D97-AF65-F5344CB8AC3E}">
        <p14:creationId xmlns:p14="http://schemas.microsoft.com/office/powerpoint/2010/main" val="36309004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10</a:t>
            </a:fld>
            <a:endParaRPr lang="en-US" dirty="0"/>
          </a:p>
        </p:txBody>
      </p:sp>
    </p:spTree>
    <p:extLst>
      <p:ext uri="{BB962C8B-B14F-4D97-AF65-F5344CB8AC3E}">
        <p14:creationId xmlns:p14="http://schemas.microsoft.com/office/powerpoint/2010/main" val="2517795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11</a:t>
            </a:fld>
            <a:endParaRPr lang="en-US" dirty="0"/>
          </a:p>
        </p:txBody>
      </p:sp>
    </p:spTree>
    <p:extLst>
      <p:ext uri="{BB962C8B-B14F-4D97-AF65-F5344CB8AC3E}">
        <p14:creationId xmlns:p14="http://schemas.microsoft.com/office/powerpoint/2010/main" val="31623069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12</a:t>
            </a:fld>
            <a:endParaRPr lang="en-US" dirty="0"/>
          </a:p>
        </p:txBody>
      </p:sp>
    </p:spTree>
    <p:extLst>
      <p:ext uri="{BB962C8B-B14F-4D97-AF65-F5344CB8AC3E}">
        <p14:creationId xmlns:p14="http://schemas.microsoft.com/office/powerpoint/2010/main" val="2846410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13</a:t>
            </a:fld>
            <a:endParaRPr lang="en-US" dirty="0"/>
          </a:p>
        </p:txBody>
      </p:sp>
    </p:spTree>
    <p:extLst>
      <p:ext uri="{BB962C8B-B14F-4D97-AF65-F5344CB8AC3E}">
        <p14:creationId xmlns:p14="http://schemas.microsoft.com/office/powerpoint/2010/main" val="4074913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14</a:t>
            </a:fld>
            <a:endParaRPr lang="en-US" dirty="0"/>
          </a:p>
        </p:txBody>
      </p:sp>
    </p:spTree>
    <p:extLst>
      <p:ext uri="{BB962C8B-B14F-4D97-AF65-F5344CB8AC3E}">
        <p14:creationId xmlns:p14="http://schemas.microsoft.com/office/powerpoint/2010/main" val="2892155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15</a:t>
            </a:fld>
            <a:endParaRPr lang="en-US" dirty="0"/>
          </a:p>
        </p:txBody>
      </p:sp>
    </p:spTree>
    <p:extLst>
      <p:ext uri="{BB962C8B-B14F-4D97-AF65-F5344CB8AC3E}">
        <p14:creationId xmlns:p14="http://schemas.microsoft.com/office/powerpoint/2010/main" val="30078965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16</a:t>
            </a:fld>
            <a:endParaRPr lang="en-US" dirty="0"/>
          </a:p>
        </p:txBody>
      </p:sp>
    </p:spTree>
    <p:extLst>
      <p:ext uri="{BB962C8B-B14F-4D97-AF65-F5344CB8AC3E}">
        <p14:creationId xmlns:p14="http://schemas.microsoft.com/office/powerpoint/2010/main" val="41330215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17</a:t>
            </a:fld>
            <a:endParaRPr lang="en-US" dirty="0"/>
          </a:p>
        </p:txBody>
      </p:sp>
    </p:spTree>
    <p:extLst>
      <p:ext uri="{BB962C8B-B14F-4D97-AF65-F5344CB8AC3E}">
        <p14:creationId xmlns:p14="http://schemas.microsoft.com/office/powerpoint/2010/main" val="28247089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18</a:t>
            </a:fld>
            <a:endParaRPr lang="en-US" dirty="0"/>
          </a:p>
        </p:txBody>
      </p:sp>
    </p:spTree>
    <p:extLst>
      <p:ext uri="{BB962C8B-B14F-4D97-AF65-F5344CB8AC3E}">
        <p14:creationId xmlns:p14="http://schemas.microsoft.com/office/powerpoint/2010/main" val="25607200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19</a:t>
            </a:fld>
            <a:endParaRPr lang="en-US" dirty="0"/>
          </a:p>
        </p:txBody>
      </p:sp>
    </p:spTree>
    <p:extLst>
      <p:ext uri="{BB962C8B-B14F-4D97-AF65-F5344CB8AC3E}">
        <p14:creationId xmlns:p14="http://schemas.microsoft.com/office/powerpoint/2010/main" val="108520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2</a:t>
            </a:fld>
            <a:endParaRPr lang="en-US" dirty="0"/>
          </a:p>
        </p:txBody>
      </p:sp>
    </p:spTree>
    <p:extLst>
      <p:ext uri="{BB962C8B-B14F-4D97-AF65-F5344CB8AC3E}">
        <p14:creationId xmlns:p14="http://schemas.microsoft.com/office/powerpoint/2010/main" val="41888000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20</a:t>
            </a:fld>
            <a:endParaRPr lang="en-US" dirty="0"/>
          </a:p>
        </p:txBody>
      </p:sp>
    </p:spTree>
    <p:extLst>
      <p:ext uri="{BB962C8B-B14F-4D97-AF65-F5344CB8AC3E}">
        <p14:creationId xmlns:p14="http://schemas.microsoft.com/office/powerpoint/2010/main" val="22945727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21</a:t>
            </a:fld>
            <a:endParaRPr lang="en-US" dirty="0"/>
          </a:p>
        </p:txBody>
      </p:sp>
    </p:spTree>
    <p:extLst>
      <p:ext uri="{BB962C8B-B14F-4D97-AF65-F5344CB8AC3E}">
        <p14:creationId xmlns:p14="http://schemas.microsoft.com/office/powerpoint/2010/main" val="36886854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22</a:t>
            </a:fld>
            <a:endParaRPr lang="en-US" dirty="0"/>
          </a:p>
        </p:txBody>
      </p:sp>
    </p:spTree>
    <p:extLst>
      <p:ext uri="{BB962C8B-B14F-4D97-AF65-F5344CB8AC3E}">
        <p14:creationId xmlns:p14="http://schemas.microsoft.com/office/powerpoint/2010/main" val="14686694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23</a:t>
            </a:fld>
            <a:endParaRPr lang="en-US" dirty="0"/>
          </a:p>
        </p:txBody>
      </p:sp>
    </p:spTree>
    <p:extLst>
      <p:ext uri="{BB962C8B-B14F-4D97-AF65-F5344CB8AC3E}">
        <p14:creationId xmlns:p14="http://schemas.microsoft.com/office/powerpoint/2010/main" val="13582020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24</a:t>
            </a:fld>
            <a:endParaRPr lang="en-US" dirty="0"/>
          </a:p>
        </p:txBody>
      </p:sp>
    </p:spTree>
    <p:extLst>
      <p:ext uri="{BB962C8B-B14F-4D97-AF65-F5344CB8AC3E}">
        <p14:creationId xmlns:p14="http://schemas.microsoft.com/office/powerpoint/2010/main" val="32831589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25</a:t>
            </a:fld>
            <a:endParaRPr lang="en-US" dirty="0"/>
          </a:p>
        </p:txBody>
      </p:sp>
    </p:spTree>
    <p:extLst>
      <p:ext uri="{BB962C8B-B14F-4D97-AF65-F5344CB8AC3E}">
        <p14:creationId xmlns:p14="http://schemas.microsoft.com/office/powerpoint/2010/main" val="14514973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26</a:t>
            </a:fld>
            <a:endParaRPr lang="en-US" dirty="0"/>
          </a:p>
        </p:txBody>
      </p:sp>
    </p:spTree>
    <p:extLst>
      <p:ext uri="{BB962C8B-B14F-4D97-AF65-F5344CB8AC3E}">
        <p14:creationId xmlns:p14="http://schemas.microsoft.com/office/powerpoint/2010/main" val="29692470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27</a:t>
            </a:fld>
            <a:endParaRPr lang="en-US" dirty="0"/>
          </a:p>
        </p:txBody>
      </p:sp>
    </p:spTree>
    <p:extLst>
      <p:ext uri="{BB962C8B-B14F-4D97-AF65-F5344CB8AC3E}">
        <p14:creationId xmlns:p14="http://schemas.microsoft.com/office/powerpoint/2010/main" val="524091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3</a:t>
            </a:fld>
            <a:endParaRPr lang="en-US" dirty="0"/>
          </a:p>
        </p:txBody>
      </p:sp>
    </p:spTree>
    <p:extLst>
      <p:ext uri="{BB962C8B-B14F-4D97-AF65-F5344CB8AC3E}">
        <p14:creationId xmlns:p14="http://schemas.microsoft.com/office/powerpoint/2010/main" val="1237667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4</a:t>
            </a:fld>
            <a:endParaRPr lang="en-US" dirty="0"/>
          </a:p>
        </p:txBody>
      </p:sp>
    </p:spTree>
    <p:extLst>
      <p:ext uri="{BB962C8B-B14F-4D97-AF65-F5344CB8AC3E}">
        <p14:creationId xmlns:p14="http://schemas.microsoft.com/office/powerpoint/2010/main" val="2284856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5</a:t>
            </a:fld>
            <a:endParaRPr lang="en-US" dirty="0"/>
          </a:p>
        </p:txBody>
      </p:sp>
    </p:spTree>
    <p:extLst>
      <p:ext uri="{BB962C8B-B14F-4D97-AF65-F5344CB8AC3E}">
        <p14:creationId xmlns:p14="http://schemas.microsoft.com/office/powerpoint/2010/main" val="1171570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6</a:t>
            </a:fld>
            <a:endParaRPr lang="en-US" dirty="0"/>
          </a:p>
        </p:txBody>
      </p:sp>
    </p:spTree>
    <p:extLst>
      <p:ext uri="{BB962C8B-B14F-4D97-AF65-F5344CB8AC3E}">
        <p14:creationId xmlns:p14="http://schemas.microsoft.com/office/powerpoint/2010/main" val="3435404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7</a:t>
            </a:fld>
            <a:endParaRPr lang="en-US" dirty="0"/>
          </a:p>
        </p:txBody>
      </p:sp>
    </p:spTree>
    <p:extLst>
      <p:ext uri="{BB962C8B-B14F-4D97-AF65-F5344CB8AC3E}">
        <p14:creationId xmlns:p14="http://schemas.microsoft.com/office/powerpoint/2010/main" val="2760819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8</a:t>
            </a:fld>
            <a:endParaRPr lang="en-US" dirty="0"/>
          </a:p>
        </p:txBody>
      </p:sp>
    </p:spTree>
    <p:extLst>
      <p:ext uri="{BB962C8B-B14F-4D97-AF65-F5344CB8AC3E}">
        <p14:creationId xmlns:p14="http://schemas.microsoft.com/office/powerpoint/2010/main" val="1375475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9</a:t>
            </a:fld>
            <a:endParaRPr lang="en-US" dirty="0"/>
          </a:p>
        </p:txBody>
      </p:sp>
    </p:spTree>
    <p:extLst>
      <p:ext uri="{BB962C8B-B14F-4D97-AF65-F5344CB8AC3E}">
        <p14:creationId xmlns:p14="http://schemas.microsoft.com/office/powerpoint/2010/main" val="3992913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6276193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286357117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410713770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hasCustomPrompt="1"/>
          </p:nvPr>
        </p:nvSpPr>
        <p:spPr>
          <a:xfrm>
            <a:off x="2197100" y="1079500"/>
            <a:ext cx="7797799" cy="2543594"/>
          </a:xfrm>
        </p:spPr>
        <p:txBody>
          <a:bodyPr anchor="b">
            <a:normAutofit/>
          </a:bodyPr>
          <a:lstStyle>
            <a:lvl1pPr algn="ctr">
              <a:defRPr sz="2800"/>
            </a:lvl1pPr>
          </a:lstStyle>
          <a:p>
            <a:r>
              <a:rPr lang="en-US" dirty="0"/>
              <a:t>Click to add title</a:t>
            </a:r>
          </a:p>
        </p:txBody>
      </p:sp>
      <p:grpSp>
        <p:nvGrpSpPr>
          <p:cNvPr id="7" name="Group 6">
            <a:extLst>
              <a:ext uri="{FF2B5EF4-FFF2-40B4-BE49-F238E27FC236}">
                <a16:creationId xmlns:a16="http://schemas.microsoft.com/office/drawing/2014/main" id="{A8224D70-2CA9-3DC4-F002-EC470A48EB82}"/>
              </a:ext>
              <a:ext uri="{C183D7F6-B498-43B3-948B-1728B52AA6E4}">
                <adec:decorative xmlns:adec="http://schemas.microsoft.com/office/drawing/2017/decorative" val="1"/>
              </a:ext>
            </a:extLst>
          </p:cNvPr>
          <p:cNvGrpSpPr/>
          <p:nvPr userDrawn="1"/>
        </p:nvGrpSpPr>
        <p:grpSpPr>
          <a:xfrm>
            <a:off x="9728046" y="4869342"/>
            <a:ext cx="1623711" cy="630920"/>
            <a:chOff x="9588346" y="4824892"/>
            <a:chExt cx="1623711" cy="630920"/>
          </a:xfrm>
        </p:grpSpPr>
        <p:sp>
          <p:nvSpPr>
            <p:cNvPr id="8" name="Freeform: Shape 15">
              <a:extLst>
                <a:ext uri="{FF2B5EF4-FFF2-40B4-BE49-F238E27FC236}">
                  <a16:creationId xmlns:a16="http://schemas.microsoft.com/office/drawing/2014/main" id="{C0B1F33F-4201-2B4E-E8EC-1D07263083EB}"/>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2ED5B178-0506-30BE-93BB-73C02006B988}"/>
                </a:ext>
              </a:extLst>
            </p:cNvPr>
            <p:cNvGrpSpPr/>
            <p:nvPr/>
          </p:nvGrpSpPr>
          <p:grpSpPr>
            <a:xfrm rot="2700000" flipH="1">
              <a:off x="10112436" y="4359902"/>
              <a:ext cx="571820" cy="1620000"/>
              <a:chOff x="8482785" y="4330454"/>
              <a:chExt cx="571820" cy="1620000"/>
            </a:xfrm>
          </p:grpSpPr>
          <p:sp>
            <p:nvSpPr>
              <p:cNvPr id="10" name="Freeform: Shape 17">
                <a:extLst>
                  <a:ext uri="{FF2B5EF4-FFF2-40B4-BE49-F238E27FC236}">
                    <a16:creationId xmlns:a16="http://schemas.microsoft.com/office/drawing/2014/main" id="{B3F854F0-E9B7-2C32-CA3C-FA9719440768}"/>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1" name="Straight Connector 10">
                <a:extLst>
                  <a:ext uri="{FF2B5EF4-FFF2-40B4-BE49-F238E27FC236}">
                    <a16:creationId xmlns:a16="http://schemas.microsoft.com/office/drawing/2014/main" id="{E8224CDA-DD93-0DF6-7DD9-8328D1606037}"/>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 name="Straight Connector 11">
            <a:extLst>
              <a:ext uri="{FF2B5EF4-FFF2-40B4-BE49-F238E27FC236}">
                <a16:creationId xmlns:a16="http://schemas.microsoft.com/office/drawing/2014/main" id="{A3FA5F65-B2C5-BB65-83E3-F195EEE49001}"/>
              </a:ext>
              <a:ext uri="{C183D7F6-B498-43B3-948B-1728B52AA6E4}">
                <adec:decorative xmlns:adec="http://schemas.microsoft.com/office/drawing/2017/decorative" val="1"/>
              </a:ext>
            </a:extLst>
          </p:cNvPr>
          <p:cNvCxnSpPr>
            <a:cxnSpLocks/>
          </p:cNvCxnSpPr>
          <p:nvPr userDrawn="1"/>
        </p:nvCxnSpPr>
        <p:spPr>
          <a:xfrm>
            <a:off x="5826000" y="409908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8725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0C1D561-971B-43DB-A5A7-63A887A0CA6B}"/>
              </a:ext>
            </a:extLst>
          </p:cNvPr>
          <p:cNvSpPr>
            <a:spLocks noGrp="1"/>
          </p:cNvSpPr>
          <p:nvPr>
            <p:ph type="title" hasCustomPrompt="1"/>
          </p:nvPr>
        </p:nvSpPr>
        <p:spPr>
          <a:xfrm>
            <a:off x="565150" y="548640"/>
            <a:ext cx="5486400" cy="1371600"/>
          </a:xfrm>
        </p:spPr>
        <p:txBody>
          <a:bodyPr anchor="b" anchorCtr="0">
            <a:noAutofit/>
          </a:bodyPr>
          <a:lstStyle>
            <a:lvl1pPr algn="ctr">
              <a:defRPr/>
            </a:lvl1pPr>
          </a:lstStyle>
          <a:p>
            <a:pPr algn="ctr"/>
            <a:r>
              <a:rPr lang="en-US" dirty="0"/>
              <a:t>Click to add title</a:t>
            </a:r>
          </a:p>
        </p:txBody>
      </p:sp>
      <p:cxnSp>
        <p:nvCxnSpPr>
          <p:cNvPr id="9" name="Straight Connector 8">
            <a:extLst>
              <a:ext uri="{FF2B5EF4-FFF2-40B4-BE49-F238E27FC236}">
                <a16:creationId xmlns:a16="http://schemas.microsoft.com/office/drawing/2014/main" id="{8CACFD68-412E-48B4-B9EB-FEDC20A81354}"/>
              </a:ext>
              <a:ext uri="{C183D7F6-B498-43B3-948B-1728B52AA6E4}">
                <adec:decorative xmlns:adec="http://schemas.microsoft.com/office/drawing/2017/decorative" val="1"/>
              </a:ext>
            </a:extLst>
          </p:cNvPr>
          <p:cNvCxnSpPr>
            <a:cxnSpLocks/>
          </p:cNvCxnSpPr>
          <p:nvPr userDrawn="1"/>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4F0731E0-58E0-4382-ADA7-A9C6DE2E7E36}"/>
              </a:ext>
            </a:extLst>
          </p:cNvPr>
          <p:cNvSpPr>
            <a:spLocks noGrp="1"/>
          </p:cNvSpPr>
          <p:nvPr>
            <p:ph idx="1" hasCustomPrompt="1"/>
          </p:nvPr>
        </p:nvSpPr>
        <p:spPr>
          <a:xfrm>
            <a:off x="565149" y="2759076"/>
            <a:ext cx="5486399" cy="3009899"/>
          </a:xfrm>
        </p:spPr>
        <p:txBody>
          <a:bodyPr>
            <a:noAutofit/>
          </a:bodyPr>
          <a:lstStyle>
            <a:lvl1pPr>
              <a:lnSpc>
                <a:spcPct val="100000"/>
              </a:lnSpc>
              <a:spcBef>
                <a:spcPts val="1000"/>
              </a:spcBef>
              <a:defRPr sz="1800"/>
            </a:lvl1pPr>
            <a:lvl2pPr>
              <a:lnSpc>
                <a:spcPct val="100000"/>
              </a:lnSpc>
              <a:spcBef>
                <a:spcPts val="1000"/>
              </a:spcBef>
              <a:defRPr sz="1800"/>
            </a:lvl2pPr>
            <a:lvl3pPr>
              <a:lnSpc>
                <a:spcPct val="100000"/>
              </a:lnSpc>
              <a:spcBef>
                <a:spcPts val="1000"/>
              </a:spcBef>
              <a:defRPr sz="1600"/>
            </a:lvl3pPr>
            <a:lvl4pPr>
              <a:lnSpc>
                <a:spcPct val="100000"/>
              </a:lnSpc>
              <a:spcBef>
                <a:spcPts val="1000"/>
              </a:spcBef>
              <a:defRPr sz="1800"/>
            </a:lvl4pPr>
            <a:lvl5pPr>
              <a:lnSpc>
                <a:spcPct val="100000"/>
              </a:lnSpc>
              <a:spcBef>
                <a:spcPts val="1000"/>
              </a:spcBef>
              <a:defRPr sz="1800"/>
            </a:lvl5pPr>
            <a:lvl6pPr>
              <a:lnSpc>
                <a:spcPct val="100000"/>
              </a:lnSpc>
              <a:spcBef>
                <a:spcPts val="1000"/>
              </a:spcBef>
              <a:buClr>
                <a:schemeClr val="accent5"/>
              </a:buClr>
              <a:defRPr sz="1600"/>
            </a:lvl6pPr>
            <a:lvl7pPr>
              <a:buClr>
                <a:schemeClr val="accent5"/>
              </a:buClr>
              <a:defRPr/>
            </a:lvl7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a:p>
            <a:pPr lvl="5"/>
            <a:endParaRPr lang="en-US" dirty="0"/>
          </a:p>
          <a:p>
            <a:pPr lvl="2"/>
            <a:endParaRPr lang="en-US" dirty="0"/>
          </a:p>
        </p:txBody>
      </p:sp>
      <p:sp>
        <p:nvSpPr>
          <p:cNvPr id="11" name="Date Placeholder 3">
            <a:extLst>
              <a:ext uri="{FF2B5EF4-FFF2-40B4-BE49-F238E27FC236}">
                <a16:creationId xmlns:a16="http://schemas.microsoft.com/office/drawing/2014/main" id="{23D67752-1F0B-4C84-BBA7-A57E2793D918}"/>
              </a:ext>
            </a:extLst>
          </p:cNvPr>
          <p:cNvSpPr>
            <a:spLocks noGrp="1"/>
          </p:cNvSpPr>
          <p:nvPr>
            <p:ph type="dt" sz="half" idx="10"/>
          </p:nvPr>
        </p:nvSpPr>
        <p:spPr>
          <a:xfrm>
            <a:off x="541338" y="6401999"/>
            <a:ext cx="2206625" cy="369332"/>
          </a:xfrm>
        </p:spPr>
        <p:txBody>
          <a:bodyPr/>
          <a:lstStyle>
            <a:lvl1pPr>
              <a:defRPr/>
            </a:lvl1pPr>
          </a:lstStyle>
          <a:p>
            <a:pPr>
              <a:defRPr/>
            </a:pPr>
            <a:r>
              <a:rPr lang="en-US">
                <a:solidFill>
                  <a:prstClr val="white">
                    <a:alpha val="70000"/>
                  </a:prstClr>
                </a:solidFill>
              </a:rPr>
              <a:t>20XX</a:t>
            </a:r>
            <a:endParaRPr lang="en-US" dirty="0">
              <a:solidFill>
                <a:prstClr val="white">
                  <a:alpha val="70000"/>
                </a:prstClr>
              </a:solidFill>
            </a:endParaRPr>
          </a:p>
        </p:txBody>
      </p:sp>
      <p:sp>
        <p:nvSpPr>
          <p:cNvPr id="12" name="Rectangle 11">
            <a:extLst>
              <a:ext uri="{FF2B5EF4-FFF2-40B4-BE49-F238E27FC236}">
                <a16:creationId xmlns:a16="http://schemas.microsoft.com/office/drawing/2014/main" id="{FA4033A0-8E66-4ABA-9E27-744642AA948F}"/>
              </a:ext>
              <a:ext uri="{C183D7F6-B498-43B3-948B-1728B52AA6E4}">
                <adec:decorative xmlns:adec="http://schemas.microsoft.com/office/drawing/2017/decorative" val="1"/>
              </a:ext>
            </a:extLst>
          </p:cNvPr>
          <p:cNvSpPr/>
          <p:nvPr userDrawn="1"/>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alpha val="20000"/>
                </a:prstClr>
              </a:solidFill>
              <a:effectLst/>
              <a:uLnTx/>
              <a:uFillTx/>
              <a:latin typeface="Avenir Next LT Pro Light"/>
              <a:ea typeface="+mn-ea"/>
              <a:cs typeface="+mn-cs"/>
            </a:endParaRPr>
          </a:p>
        </p:txBody>
      </p:sp>
      <p:sp>
        <p:nvSpPr>
          <p:cNvPr id="15" name="Footer Placeholder 4">
            <a:extLst>
              <a:ext uri="{FF2B5EF4-FFF2-40B4-BE49-F238E27FC236}">
                <a16:creationId xmlns:a16="http://schemas.microsoft.com/office/drawing/2014/main" id="{E8E05746-2784-43CF-84F7-0175BD650240}"/>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
        <p:nvSpPr>
          <p:cNvPr id="16" name="Slide Number Placeholder 5">
            <a:extLst>
              <a:ext uri="{FF2B5EF4-FFF2-40B4-BE49-F238E27FC236}">
                <a16:creationId xmlns:a16="http://schemas.microsoft.com/office/drawing/2014/main" id="{BB851CC3-3ED8-49E8-B8AC-6D79B036F307}"/>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grpSp>
        <p:nvGrpSpPr>
          <p:cNvPr id="2" name="Group 1">
            <a:extLst>
              <a:ext uri="{FF2B5EF4-FFF2-40B4-BE49-F238E27FC236}">
                <a16:creationId xmlns:a16="http://schemas.microsoft.com/office/drawing/2014/main" id="{F6F0BC49-315A-CF7A-E741-A8688AF53E66}"/>
              </a:ext>
            </a:extLst>
          </p:cNvPr>
          <p:cNvGrpSpPr/>
          <p:nvPr userDrawn="1"/>
        </p:nvGrpSpPr>
        <p:grpSpPr>
          <a:xfrm>
            <a:off x="9728046" y="831278"/>
            <a:ext cx="1623711" cy="630920"/>
            <a:chOff x="9588346" y="4824892"/>
            <a:chExt cx="1623711" cy="630920"/>
          </a:xfrm>
        </p:grpSpPr>
        <p:sp>
          <p:nvSpPr>
            <p:cNvPr id="3" name="Freeform: Shape 15">
              <a:extLst>
                <a:ext uri="{FF2B5EF4-FFF2-40B4-BE49-F238E27FC236}">
                  <a16:creationId xmlns:a16="http://schemas.microsoft.com/office/drawing/2014/main" id="{3FCB73E1-B061-C75F-AB29-C27CA95E57A9}"/>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a:extLst>
                <a:ext uri="{FF2B5EF4-FFF2-40B4-BE49-F238E27FC236}">
                  <a16:creationId xmlns:a16="http://schemas.microsoft.com/office/drawing/2014/main" id="{94A16F89-984C-DEA8-C894-E819A7646610}"/>
                </a:ext>
              </a:extLst>
            </p:cNvPr>
            <p:cNvGrpSpPr/>
            <p:nvPr/>
          </p:nvGrpSpPr>
          <p:grpSpPr>
            <a:xfrm rot="2700000" flipH="1">
              <a:off x="10112436" y="4359902"/>
              <a:ext cx="571820" cy="1620000"/>
              <a:chOff x="8482785" y="4330454"/>
              <a:chExt cx="571820" cy="1620000"/>
            </a:xfrm>
          </p:grpSpPr>
          <p:sp>
            <p:nvSpPr>
              <p:cNvPr id="5" name="Freeform: Shape 17">
                <a:extLst>
                  <a:ext uri="{FF2B5EF4-FFF2-40B4-BE49-F238E27FC236}">
                    <a16:creationId xmlns:a16="http://schemas.microsoft.com/office/drawing/2014/main" id="{0971E16B-8BBF-40B5-5862-FAAADBF530A0}"/>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C1D464A1-0F6B-3CEE-8719-573F89E87B36}"/>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237773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sp>
        <p:nvSpPr>
          <p:cNvPr id="9" name="Title 6">
            <a:extLst>
              <a:ext uri="{FF2B5EF4-FFF2-40B4-BE49-F238E27FC236}">
                <a16:creationId xmlns:a16="http://schemas.microsoft.com/office/drawing/2014/main" id="{D0C49A9B-EBDE-4047-884B-0860623D6391}"/>
              </a:ext>
            </a:extLst>
          </p:cNvPr>
          <p:cNvSpPr>
            <a:spLocks noGrp="1"/>
          </p:cNvSpPr>
          <p:nvPr>
            <p:ph type="ctrTitle" hasCustomPrompt="1"/>
          </p:nvPr>
        </p:nvSpPr>
        <p:spPr>
          <a:xfrm>
            <a:off x="1085851" y="2165174"/>
            <a:ext cx="6118224" cy="1554480"/>
          </a:xfrm>
        </p:spPr>
        <p:txBody>
          <a:bodyPr anchor="b">
            <a:noAutofit/>
          </a:bodyPr>
          <a:lstStyle>
            <a:lvl1pPr algn="ctr">
              <a:defRPr/>
            </a:lvl1pPr>
          </a:lstStyle>
          <a:p>
            <a:r>
              <a:rPr lang="en-US" dirty="0"/>
              <a:t>Click to add title</a:t>
            </a:r>
          </a:p>
        </p:txBody>
      </p:sp>
      <p:sp>
        <p:nvSpPr>
          <p:cNvPr id="35" name="Picture Placeholder 31">
            <a:extLst>
              <a:ext uri="{FF2B5EF4-FFF2-40B4-BE49-F238E27FC236}">
                <a16:creationId xmlns:a16="http://schemas.microsoft.com/office/drawing/2014/main" id="{99CD77F7-3095-4517-B300-DE93875DE53E}"/>
              </a:ext>
            </a:extLst>
          </p:cNvPr>
          <p:cNvSpPr>
            <a:spLocks noGrp="1"/>
          </p:cNvSpPr>
          <p:nvPr>
            <p:ph type="pic" sz="quarter" idx="13" hasCustomPrompt="1"/>
          </p:nvPr>
        </p:nvSpPr>
        <p:spPr>
          <a:xfrm>
            <a:off x="8329613" y="0"/>
            <a:ext cx="3862387" cy="2286000"/>
          </a:xfrm>
        </p:spPr>
        <p:txBody>
          <a:bodyPr>
            <a:normAutofit/>
          </a:bodyPr>
          <a:lstStyle>
            <a:lvl1pPr marL="0" indent="0" algn="ctr">
              <a:buNone/>
              <a:defRPr sz="1800"/>
            </a:lvl1pPr>
          </a:lstStyle>
          <a:p>
            <a:r>
              <a:rPr lang="en-US" dirty="0"/>
              <a:t>Click icon to add photo</a:t>
            </a:r>
          </a:p>
        </p:txBody>
      </p:sp>
      <p:sp>
        <p:nvSpPr>
          <p:cNvPr id="36" name="Picture Placeholder 31">
            <a:extLst>
              <a:ext uri="{FF2B5EF4-FFF2-40B4-BE49-F238E27FC236}">
                <a16:creationId xmlns:a16="http://schemas.microsoft.com/office/drawing/2014/main" id="{F31ECFCC-4520-48AB-A8A1-AF9FC0C055B8}"/>
              </a:ext>
            </a:extLst>
          </p:cNvPr>
          <p:cNvSpPr>
            <a:spLocks noGrp="1"/>
          </p:cNvSpPr>
          <p:nvPr>
            <p:ph type="pic" sz="quarter" idx="14" hasCustomPrompt="1"/>
          </p:nvPr>
        </p:nvSpPr>
        <p:spPr>
          <a:xfrm>
            <a:off x="8329200" y="2286000"/>
            <a:ext cx="3862387" cy="2286000"/>
          </a:xfrm>
        </p:spPr>
        <p:txBody>
          <a:bodyPr>
            <a:normAutofit/>
          </a:bodyPr>
          <a:lstStyle>
            <a:lvl1pPr marL="0" indent="0" algn="ctr">
              <a:buNone/>
              <a:defRPr sz="1800"/>
            </a:lvl1pPr>
          </a:lstStyle>
          <a:p>
            <a:r>
              <a:rPr lang="en-US" dirty="0"/>
              <a:t>Click icon to add photo</a:t>
            </a:r>
          </a:p>
        </p:txBody>
      </p:sp>
      <p:sp>
        <p:nvSpPr>
          <p:cNvPr id="37" name="Picture Placeholder 31">
            <a:extLst>
              <a:ext uri="{FF2B5EF4-FFF2-40B4-BE49-F238E27FC236}">
                <a16:creationId xmlns:a16="http://schemas.microsoft.com/office/drawing/2014/main" id="{0FDBD13C-46E7-4BB9-957D-DE2A5925521A}"/>
              </a:ext>
            </a:extLst>
          </p:cNvPr>
          <p:cNvSpPr>
            <a:spLocks noGrp="1"/>
          </p:cNvSpPr>
          <p:nvPr>
            <p:ph type="pic" sz="quarter" idx="15" hasCustomPrompt="1"/>
          </p:nvPr>
        </p:nvSpPr>
        <p:spPr>
          <a:xfrm>
            <a:off x="8329200" y="4572000"/>
            <a:ext cx="3862387" cy="2286000"/>
          </a:xfrm>
        </p:spPr>
        <p:txBody>
          <a:bodyPr>
            <a:normAutofit/>
          </a:bodyPr>
          <a:lstStyle>
            <a:lvl1pPr marL="0" indent="0" algn="ctr">
              <a:buNone/>
              <a:defRPr sz="1800"/>
            </a:lvl1pPr>
          </a:lstStyle>
          <a:p>
            <a:r>
              <a:rPr lang="en-US" dirty="0"/>
              <a:t>Click icon to add photo</a:t>
            </a:r>
          </a:p>
        </p:txBody>
      </p:sp>
      <p:grpSp>
        <p:nvGrpSpPr>
          <p:cNvPr id="12" name="Group 11">
            <a:extLst>
              <a:ext uri="{FF2B5EF4-FFF2-40B4-BE49-F238E27FC236}">
                <a16:creationId xmlns:a16="http://schemas.microsoft.com/office/drawing/2014/main" id="{85B40728-32E0-44CE-8C68-1E68245C2999}"/>
              </a:ext>
              <a:ext uri="{C183D7F6-B498-43B3-948B-1728B52AA6E4}">
                <adec:decorative xmlns:adec="http://schemas.microsoft.com/office/drawing/2017/decorative" val="1"/>
              </a:ext>
            </a:extLst>
          </p:cNvPr>
          <p:cNvGrpSpPr/>
          <p:nvPr userDrawn="1"/>
        </p:nvGrpSpPr>
        <p:grpSpPr>
          <a:xfrm>
            <a:off x="3400874" y="4194521"/>
            <a:ext cx="1481845" cy="787628"/>
            <a:chOff x="4987925" y="2840038"/>
            <a:chExt cx="2216150" cy="1177924"/>
          </a:xfrm>
        </p:grpSpPr>
        <p:sp>
          <p:nvSpPr>
            <p:cNvPr id="13" name="Rectangle 12">
              <a:extLst>
                <a:ext uri="{FF2B5EF4-FFF2-40B4-BE49-F238E27FC236}">
                  <a16:creationId xmlns:a16="http://schemas.microsoft.com/office/drawing/2014/main" id="{40A6D99A-68F3-4E08-BB89-083CE0299CE2}"/>
                </a:ext>
              </a:extLst>
            </p:cNvPr>
            <p:cNvSpPr/>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4" name="Rectangle 13">
              <a:extLst>
                <a:ext uri="{FF2B5EF4-FFF2-40B4-BE49-F238E27FC236}">
                  <a16:creationId xmlns:a16="http://schemas.microsoft.com/office/drawing/2014/main" id="{8B4F5556-21F4-4E26-9504-49ADE7D84749}"/>
                </a:ext>
              </a:extLst>
            </p:cNvPr>
            <p:cNvSpPr/>
            <p:nvPr/>
          </p:nvSpPr>
          <p:spPr>
            <a:xfrm>
              <a:off x="5750208"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 name="Rectangle 14">
              <a:extLst>
                <a:ext uri="{FF2B5EF4-FFF2-40B4-BE49-F238E27FC236}">
                  <a16:creationId xmlns:a16="http://schemas.microsoft.com/office/drawing/2014/main" id="{E0E1118C-DFA4-410C-961C-BE0488441C9A}"/>
                </a:ext>
              </a:extLst>
            </p:cNvPr>
            <p:cNvSpPr/>
            <p:nvPr/>
          </p:nvSpPr>
          <p:spPr>
            <a:xfrm flipH="1">
              <a:off x="5469335"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grpSp>
          <p:nvGrpSpPr>
            <p:cNvPr id="16" name="Group 15">
              <a:extLst>
                <a:ext uri="{FF2B5EF4-FFF2-40B4-BE49-F238E27FC236}">
                  <a16:creationId xmlns:a16="http://schemas.microsoft.com/office/drawing/2014/main" id="{B5A8ECE6-B3E3-4761-A6AD-711AF71EEA0D}"/>
                </a:ext>
              </a:extLst>
            </p:cNvPr>
            <p:cNvGrpSpPr/>
            <p:nvPr/>
          </p:nvGrpSpPr>
          <p:grpSpPr>
            <a:xfrm>
              <a:off x="5614944" y="3117662"/>
              <a:ext cx="1009280" cy="464739"/>
              <a:chOff x="4432859" y="3200647"/>
              <a:chExt cx="1009280" cy="464739"/>
            </a:xfrm>
          </p:grpSpPr>
          <p:sp>
            <p:nvSpPr>
              <p:cNvPr id="24" name="Freeform: Shape 23">
                <a:extLst>
                  <a:ext uri="{FF2B5EF4-FFF2-40B4-BE49-F238E27FC236}">
                    <a16:creationId xmlns:a16="http://schemas.microsoft.com/office/drawing/2014/main" id="{5B1F0E3F-4B5E-4F5B-93A6-CE1017521BF1}"/>
                  </a:ext>
                </a:extLst>
              </p:cNvPr>
              <p:cNvSpPr/>
              <p:nvPr/>
            </p:nvSpPr>
            <p:spPr>
              <a:xfrm rot="16200000" flipH="1" flipV="1">
                <a:off x="4977400"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B20599F0-ACFC-4223-A598-8FFAF21406AB}"/>
                  </a:ext>
                </a:extLst>
              </p:cNvPr>
              <p:cNvSpPr/>
              <p:nvPr/>
            </p:nvSpPr>
            <p:spPr>
              <a:xfrm rot="5400000" flipV="1">
                <a:off x="4432859"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grpSp>
        <p:grpSp>
          <p:nvGrpSpPr>
            <p:cNvPr id="17" name="Group 16">
              <a:extLst>
                <a:ext uri="{FF2B5EF4-FFF2-40B4-BE49-F238E27FC236}">
                  <a16:creationId xmlns:a16="http://schemas.microsoft.com/office/drawing/2014/main" id="{C6703144-DA66-4EFB-B790-4E044756FF37}"/>
                </a:ext>
              </a:extLst>
            </p:cNvPr>
            <p:cNvGrpSpPr/>
            <p:nvPr/>
          </p:nvGrpSpPr>
          <p:grpSpPr>
            <a:xfrm>
              <a:off x="5679979" y="2915338"/>
              <a:ext cx="1080000" cy="1080000"/>
              <a:chOff x="4497894" y="2998323"/>
              <a:chExt cx="1080000" cy="1080000"/>
            </a:xfrm>
          </p:grpSpPr>
          <p:grpSp>
            <p:nvGrpSpPr>
              <p:cNvPr id="18" name="Group 17">
                <a:extLst>
                  <a:ext uri="{FF2B5EF4-FFF2-40B4-BE49-F238E27FC236}">
                    <a16:creationId xmlns:a16="http://schemas.microsoft.com/office/drawing/2014/main" id="{63371BE5-97EB-4365-8EDA-4C634155E79F}"/>
                  </a:ext>
                </a:extLst>
              </p:cNvPr>
              <p:cNvGrpSpPr/>
              <p:nvPr/>
            </p:nvGrpSpPr>
            <p:grpSpPr>
              <a:xfrm rot="13500000">
                <a:off x="4805524" y="2998323"/>
                <a:ext cx="464739" cy="1080000"/>
                <a:chOff x="4511184" y="2470620"/>
                <a:chExt cx="464739" cy="1080000"/>
              </a:xfrm>
            </p:grpSpPr>
            <p:sp>
              <p:nvSpPr>
                <p:cNvPr id="22" name="Freeform: Shape 21">
                  <a:extLst>
                    <a:ext uri="{FF2B5EF4-FFF2-40B4-BE49-F238E27FC236}">
                      <a16:creationId xmlns:a16="http://schemas.microsoft.com/office/drawing/2014/main" id="{533C4D53-A668-4609-B338-E2D33C24A811}"/>
                    </a:ext>
                  </a:extLst>
                </p:cNvPr>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cxnSp>
              <p:nvCxnSpPr>
                <p:cNvPr id="23" name="Straight Connector 22">
                  <a:extLst>
                    <a:ext uri="{FF2B5EF4-FFF2-40B4-BE49-F238E27FC236}">
                      <a16:creationId xmlns:a16="http://schemas.microsoft.com/office/drawing/2014/main" id="{A487C5A9-C4B3-4A68-8DFB-43F4CDB4073A}"/>
                    </a:ext>
                  </a:extLst>
                </p:cNvPr>
                <p:cNvCxnSpPr>
                  <a:cxnSpLocks/>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82E4A2F3-57A7-4529-A621-A36F1E777A4E}"/>
                  </a:ext>
                </a:extLst>
              </p:cNvPr>
              <p:cNvGrpSpPr/>
              <p:nvPr/>
            </p:nvGrpSpPr>
            <p:grpSpPr>
              <a:xfrm rot="8100000" flipH="1">
                <a:off x="4542572" y="2998323"/>
                <a:ext cx="464739" cy="1080000"/>
                <a:chOff x="4511184" y="2470620"/>
                <a:chExt cx="464739" cy="1080000"/>
              </a:xfrm>
            </p:grpSpPr>
            <p:sp>
              <p:nvSpPr>
                <p:cNvPr id="20" name="Freeform: Shape 19">
                  <a:extLst>
                    <a:ext uri="{FF2B5EF4-FFF2-40B4-BE49-F238E27FC236}">
                      <a16:creationId xmlns:a16="http://schemas.microsoft.com/office/drawing/2014/main" id="{1482263E-6A78-46B7-8AB8-845C9C9103B4}"/>
                    </a:ext>
                  </a:extLst>
                </p:cNvPr>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cxnSp>
              <p:nvCxnSpPr>
                <p:cNvPr id="21" name="Straight Connector 20">
                  <a:extLst>
                    <a:ext uri="{FF2B5EF4-FFF2-40B4-BE49-F238E27FC236}">
                      <a16:creationId xmlns:a16="http://schemas.microsoft.com/office/drawing/2014/main" id="{3C7B34F9-7954-4950-ABEA-DDBFF4A4CC92}"/>
                    </a:ext>
                  </a:extLst>
                </p:cNvPr>
                <p:cNvCxnSpPr>
                  <a:cxnSpLocks/>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29004057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4">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5FC5AD6-5EA9-4D31-BA29-EE3AABE22325}"/>
              </a:ext>
            </a:extLst>
          </p:cNvPr>
          <p:cNvSpPr>
            <a:spLocks noGrp="1"/>
          </p:cNvSpPr>
          <p:nvPr>
            <p:ph type="title" hasCustomPrompt="1"/>
          </p:nvPr>
        </p:nvSpPr>
        <p:spPr>
          <a:xfrm>
            <a:off x="1066800" y="777246"/>
            <a:ext cx="10058400" cy="1097280"/>
          </a:xfrm>
        </p:spPr>
        <p:txBody>
          <a:bodyPr wrap="square" anchor="ctr" anchorCtr="0">
            <a:normAutofit/>
          </a:bodyPr>
          <a:lstStyle>
            <a:lvl1pPr algn="ctr">
              <a:defRPr/>
            </a:lvl1pPr>
          </a:lstStyle>
          <a:p>
            <a:pPr algn="ctr"/>
            <a:r>
              <a:rPr lang="en-US" dirty="0"/>
              <a:t>Click to add title</a:t>
            </a:r>
          </a:p>
        </p:txBody>
      </p:sp>
      <p:sp>
        <p:nvSpPr>
          <p:cNvPr id="5" name="Content Placeholder 3">
            <a:extLst>
              <a:ext uri="{FF2B5EF4-FFF2-40B4-BE49-F238E27FC236}">
                <a16:creationId xmlns:a16="http://schemas.microsoft.com/office/drawing/2014/main" id="{F2B970E0-2BF6-DE0A-33F2-E136830CC0F2}"/>
              </a:ext>
            </a:extLst>
          </p:cNvPr>
          <p:cNvSpPr>
            <a:spLocks noGrp="1"/>
          </p:cNvSpPr>
          <p:nvPr>
            <p:ph sz="quarter" idx="17" hasCustomPrompt="1"/>
          </p:nvPr>
        </p:nvSpPr>
        <p:spPr>
          <a:xfrm>
            <a:off x="1711243" y="2287435"/>
            <a:ext cx="8769514" cy="3768195"/>
          </a:xfrm>
        </p:spPr>
        <p:txBody>
          <a:bodyPr tIns="182880">
            <a:noAutofit/>
          </a:bodyPr>
          <a:lstStyle>
            <a:lvl1pPr marL="283464" indent="-283464">
              <a:lnSpc>
                <a:spcPct val="100000"/>
              </a:lnSpc>
              <a:spcBef>
                <a:spcPts val="1000"/>
              </a:spcBef>
              <a:defRPr sz="1800"/>
            </a:lvl1pPr>
            <a:lvl2pPr marL="283464">
              <a:lnSpc>
                <a:spcPct val="100000"/>
              </a:lnSpc>
              <a:spcBef>
                <a:spcPts val="1000"/>
              </a:spcBef>
              <a:defRPr sz="1800"/>
            </a:lvl2pPr>
            <a:lvl3pPr indent="-283464">
              <a:lnSpc>
                <a:spcPct val="100000"/>
              </a:lnSpc>
              <a:spcBef>
                <a:spcPts val="1000"/>
              </a:spcBef>
              <a:defRPr sz="1800"/>
            </a:lvl3pPr>
            <a:lvl4pPr>
              <a:lnSpc>
                <a:spcPct val="100000"/>
              </a:lnSpc>
              <a:spcBef>
                <a:spcPts val="1000"/>
              </a:spcBef>
              <a:defRPr sz="1800"/>
            </a:lvl4pPr>
            <a:lvl5pPr indent="-283464">
              <a:lnSpc>
                <a:spcPct val="100000"/>
              </a:lnSpc>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51664AFF-309D-433B-B3F0-84A98A207C67}"/>
              </a:ext>
              <a:ext uri="{C183D7F6-B498-43B3-948B-1728B52AA6E4}">
                <adec:decorative xmlns:adec="http://schemas.microsoft.com/office/drawing/2017/decorative" val="1"/>
              </a:ext>
            </a:extLst>
          </p:cNvPr>
          <p:cNvCxnSpPr>
            <a:cxnSpLocks/>
          </p:cNvCxnSpPr>
          <p:nvPr userDrawn="1"/>
        </p:nvCxnSpPr>
        <p:spPr>
          <a:xfrm>
            <a:off x="5819649" y="205740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85D87A86-18DB-4F48-991B-B96728C9E2B2}"/>
              </a:ext>
            </a:extLst>
          </p:cNvPr>
          <p:cNvSpPr>
            <a:spLocks noGrp="1"/>
          </p:cNvSpPr>
          <p:nvPr>
            <p:ph type="dt" sz="half" idx="10"/>
          </p:nvPr>
        </p:nvSpPr>
        <p:spPr>
          <a:xfrm>
            <a:off x="541338" y="6401999"/>
            <a:ext cx="2206625" cy="369332"/>
          </a:xfrm>
        </p:spPr>
        <p:txBody>
          <a:bodyPr/>
          <a:lstStyle>
            <a:lvl1pPr>
              <a:defRPr/>
            </a:lvl1pPr>
          </a:lstStyle>
          <a:p>
            <a:pPr>
              <a:defRPr/>
            </a:pPr>
            <a:r>
              <a:rPr lang="en-US">
                <a:solidFill>
                  <a:prstClr val="white">
                    <a:alpha val="70000"/>
                  </a:prstClr>
                </a:solidFill>
              </a:rPr>
              <a:t>20XX</a:t>
            </a:r>
            <a:endParaRPr lang="en-US" dirty="0">
              <a:solidFill>
                <a:prstClr val="white">
                  <a:alpha val="70000"/>
                </a:prstClr>
              </a:solidFill>
            </a:endParaRPr>
          </a:p>
        </p:txBody>
      </p:sp>
      <p:sp>
        <p:nvSpPr>
          <p:cNvPr id="10" name="Footer Placeholder 4">
            <a:extLst>
              <a:ext uri="{FF2B5EF4-FFF2-40B4-BE49-F238E27FC236}">
                <a16:creationId xmlns:a16="http://schemas.microsoft.com/office/drawing/2014/main" id="{E9F77D95-7E8B-48BA-B550-76A5C297FE04}"/>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
        <p:nvSpPr>
          <p:cNvPr id="11" name="Slide Number Placeholder 5">
            <a:extLst>
              <a:ext uri="{FF2B5EF4-FFF2-40B4-BE49-F238E27FC236}">
                <a16:creationId xmlns:a16="http://schemas.microsoft.com/office/drawing/2014/main" id="{5510D382-212F-47D7-A76F-181F22622C97}"/>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
        <p:nvSpPr>
          <p:cNvPr id="6" name="Rectangle 5">
            <a:extLst>
              <a:ext uri="{FF2B5EF4-FFF2-40B4-BE49-F238E27FC236}">
                <a16:creationId xmlns:a16="http://schemas.microsoft.com/office/drawing/2014/main" id="{2B2C7C83-D77B-1EFF-5877-DB5DF792E80B}"/>
              </a:ext>
              <a:ext uri="{C183D7F6-B498-43B3-948B-1728B52AA6E4}">
                <adec:decorative xmlns:adec="http://schemas.microsoft.com/office/drawing/2017/decorative" val="1"/>
              </a:ext>
            </a:extLst>
          </p:cNvPr>
          <p:cNvSpPr/>
          <p:nvPr userDrawn="1"/>
        </p:nvSpPr>
        <p:spPr>
          <a:xfrm>
            <a:off x="541163" y="548640"/>
            <a:ext cx="11109674" cy="5749290"/>
          </a:xfrm>
          <a:prstGeom prst="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39279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35" name="Title 1">
            <a:extLst>
              <a:ext uri="{FF2B5EF4-FFF2-40B4-BE49-F238E27FC236}">
                <a16:creationId xmlns:a16="http://schemas.microsoft.com/office/drawing/2014/main" id="{C2262EB2-92F3-45D5-977D-A254F9DC45B3}"/>
              </a:ext>
            </a:extLst>
          </p:cNvPr>
          <p:cNvSpPr>
            <a:spLocks noGrp="1"/>
          </p:cNvSpPr>
          <p:nvPr>
            <p:ph type="title" hasCustomPrompt="1"/>
          </p:nvPr>
        </p:nvSpPr>
        <p:spPr>
          <a:xfrm>
            <a:off x="4984750" y="548640"/>
            <a:ext cx="6120000" cy="1371600"/>
          </a:xfrm>
        </p:spPr>
        <p:txBody>
          <a:bodyPr anchor="b" anchorCtr="0">
            <a:noAutofit/>
          </a:bodyPr>
          <a:lstStyle>
            <a:lvl1pPr algn="ctr">
              <a:defRPr/>
            </a:lvl1pPr>
          </a:lstStyle>
          <a:p>
            <a:pPr algn="ctr"/>
            <a:r>
              <a:rPr lang="en-US" dirty="0"/>
              <a:t>Click to add title</a:t>
            </a:r>
          </a:p>
        </p:txBody>
      </p:sp>
      <p:sp>
        <p:nvSpPr>
          <p:cNvPr id="42" name="Picture Placeholder 7">
            <a:extLst>
              <a:ext uri="{FF2B5EF4-FFF2-40B4-BE49-F238E27FC236}">
                <a16:creationId xmlns:a16="http://schemas.microsoft.com/office/drawing/2014/main" id="{08B7B76C-AD95-41C0-859E-9A612EE3EB69}"/>
              </a:ext>
            </a:extLst>
          </p:cNvPr>
          <p:cNvSpPr>
            <a:spLocks noGrp="1"/>
          </p:cNvSpPr>
          <p:nvPr>
            <p:ph type="pic" sz="quarter" idx="13" hasCustomPrompt="1"/>
          </p:nvPr>
        </p:nvSpPr>
        <p:spPr>
          <a:xfrm>
            <a:off x="0" y="0"/>
            <a:ext cx="3870325" cy="6858000"/>
          </a:xfrm>
        </p:spPr>
        <p:txBody>
          <a:bodyPr>
            <a:normAutofit/>
          </a:bodyPr>
          <a:lstStyle>
            <a:lvl1pPr marL="0" indent="0" algn="ctr">
              <a:buNone/>
              <a:defRPr sz="1800"/>
            </a:lvl1pPr>
          </a:lstStyle>
          <a:p>
            <a:r>
              <a:rPr lang="en-US" dirty="0"/>
              <a:t>Click icon to add photo</a:t>
            </a:r>
          </a:p>
        </p:txBody>
      </p:sp>
      <p:cxnSp>
        <p:nvCxnSpPr>
          <p:cNvPr id="37" name="Straight Connector 36">
            <a:extLst>
              <a:ext uri="{FF2B5EF4-FFF2-40B4-BE49-F238E27FC236}">
                <a16:creationId xmlns:a16="http://schemas.microsoft.com/office/drawing/2014/main" id="{FAF4E51F-526D-47C7-B091-D47773C1FEB8}"/>
              </a:ext>
              <a:ext uri="{C183D7F6-B498-43B3-948B-1728B52AA6E4}">
                <adec:decorative xmlns:adec="http://schemas.microsoft.com/office/drawing/2017/decorative" val="1"/>
              </a:ext>
            </a:extLst>
          </p:cNvPr>
          <p:cNvCxnSpPr>
            <a:cxnSpLocks/>
          </p:cNvCxnSpPr>
          <p:nvPr userDrawn="1"/>
        </p:nvCxnSpPr>
        <p:spPr>
          <a:xfrm>
            <a:off x="7774750"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Content Placeholder 2">
            <a:extLst>
              <a:ext uri="{FF2B5EF4-FFF2-40B4-BE49-F238E27FC236}">
                <a16:creationId xmlns:a16="http://schemas.microsoft.com/office/drawing/2014/main" id="{E4FE061B-0356-4C6F-A2CA-12D48BE34A15}"/>
              </a:ext>
            </a:extLst>
          </p:cNvPr>
          <p:cNvSpPr>
            <a:spLocks noGrp="1"/>
          </p:cNvSpPr>
          <p:nvPr>
            <p:ph idx="1" hasCustomPrompt="1"/>
          </p:nvPr>
        </p:nvSpPr>
        <p:spPr>
          <a:xfrm>
            <a:off x="4984750" y="2759076"/>
            <a:ext cx="6121400" cy="3009899"/>
          </a:xfrm>
        </p:spPr>
        <p:txBody>
          <a:bodyPr>
            <a:noAutofit/>
          </a:bodyPr>
          <a:lstStyle>
            <a:lvl1pPr marL="0" indent="0">
              <a:lnSpc>
                <a:spcPct val="100000"/>
              </a:lnSpc>
              <a:spcBef>
                <a:spcPts val="1000"/>
              </a:spcBef>
              <a:buNone/>
              <a:defRPr sz="1800"/>
            </a:lvl1pPr>
            <a:lvl2pPr>
              <a:lnSpc>
                <a:spcPct val="100000"/>
              </a:lnSpc>
              <a:spcBef>
                <a:spcPts val="1000"/>
              </a:spcBef>
              <a:defRPr sz="1800"/>
            </a:lvl2pPr>
            <a:lvl3pPr>
              <a:lnSpc>
                <a:spcPct val="100000"/>
              </a:lnSpc>
              <a:spcBef>
                <a:spcPts val="1000"/>
              </a:spcBef>
              <a:defRPr sz="1800"/>
            </a:lvl3pPr>
            <a:lvl4pPr>
              <a:lnSpc>
                <a:spcPct val="100000"/>
              </a:lnSpc>
              <a:spcBef>
                <a:spcPts val="1000"/>
              </a:spcBef>
              <a:defRPr sz="1800"/>
            </a:lvl4pPr>
            <a:lvl5pPr>
              <a:lnSpc>
                <a:spcPct val="100000"/>
              </a:lnSpc>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39" name="Date Placeholder 3">
            <a:extLst>
              <a:ext uri="{FF2B5EF4-FFF2-40B4-BE49-F238E27FC236}">
                <a16:creationId xmlns:a16="http://schemas.microsoft.com/office/drawing/2014/main" id="{C9AB8836-3239-49B5-AB6F-4AF85F1F0654}"/>
              </a:ext>
            </a:extLst>
          </p:cNvPr>
          <p:cNvSpPr>
            <a:spLocks noGrp="1"/>
          </p:cNvSpPr>
          <p:nvPr>
            <p:ph type="dt" sz="half" idx="10"/>
          </p:nvPr>
        </p:nvSpPr>
        <p:spPr>
          <a:xfrm>
            <a:off x="541338" y="6401999"/>
            <a:ext cx="2206625" cy="369332"/>
          </a:xfrm>
        </p:spPr>
        <p:txBody>
          <a:bodyPr/>
          <a:lstStyle>
            <a:lvl1pPr>
              <a:defRPr>
                <a:effectLst>
                  <a:outerShdw blurRad="38100" dist="38100" dir="2700000" algn="tl">
                    <a:srgbClr val="000000">
                      <a:alpha val="43137"/>
                    </a:srgbClr>
                  </a:outerShdw>
                </a:effectLst>
              </a:defRPr>
            </a:lvl1pPr>
          </a:lstStyle>
          <a:p>
            <a:r>
              <a:rPr lang="en-US">
                <a:solidFill>
                  <a:srgbClr val="FFFFFF"/>
                </a:solidFill>
              </a:rPr>
              <a:t>20XX</a:t>
            </a:r>
            <a:endParaRPr lang="en-US" dirty="0">
              <a:solidFill>
                <a:srgbClr val="FFFFFF"/>
              </a:solidFill>
            </a:endParaRPr>
          </a:p>
        </p:txBody>
      </p:sp>
      <p:sp>
        <p:nvSpPr>
          <p:cNvPr id="40" name="Footer Placeholder 4">
            <a:extLst>
              <a:ext uri="{FF2B5EF4-FFF2-40B4-BE49-F238E27FC236}">
                <a16:creationId xmlns:a16="http://schemas.microsoft.com/office/drawing/2014/main" id="{77EAD6AC-E509-49A1-8E38-1CABD458AA0F}"/>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
        <p:nvSpPr>
          <p:cNvPr id="41" name="Slide Number Placeholder 5">
            <a:extLst>
              <a:ext uri="{FF2B5EF4-FFF2-40B4-BE49-F238E27FC236}">
                <a16:creationId xmlns:a16="http://schemas.microsoft.com/office/drawing/2014/main" id="{B689B03B-F230-4530-8C09-EFB8172382F2}"/>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22874960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losing 1">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6EF848A-75B5-49A0-A26E-E3931F22D975}"/>
              </a:ext>
            </a:extLst>
          </p:cNvPr>
          <p:cNvSpPr>
            <a:spLocks noGrp="1"/>
          </p:cNvSpPr>
          <p:nvPr>
            <p:ph type="ctrTitle" hasCustomPrompt="1"/>
          </p:nvPr>
        </p:nvSpPr>
        <p:spPr>
          <a:xfrm>
            <a:off x="3870326" y="539751"/>
            <a:ext cx="4451349" cy="2082226"/>
          </a:xfrm>
        </p:spPr>
        <p:txBody>
          <a:bodyPr anchor="b"/>
          <a:lstStyle>
            <a:lvl1pPr algn="ctr">
              <a:defRPr/>
            </a:lvl1pPr>
          </a:lstStyle>
          <a:p>
            <a:r>
              <a:rPr lang="en-US" dirty="0"/>
              <a:t>Click to add title</a:t>
            </a:r>
          </a:p>
        </p:txBody>
      </p:sp>
      <p:sp>
        <p:nvSpPr>
          <p:cNvPr id="8" name="Subtitle 7">
            <a:extLst>
              <a:ext uri="{FF2B5EF4-FFF2-40B4-BE49-F238E27FC236}">
                <a16:creationId xmlns:a16="http://schemas.microsoft.com/office/drawing/2014/main" id="{0D20A319-635D-423F-BBAC-55CDC1785605}"/>
              </a:ext>
            </a:extLst>
          </p:cNvPr>
          <p:cNvSpPr>
            <a:spLocks noGrp="1"/>
          </p:cNvSpPr>
          <p:nvPr>
            <p:ph type="subTitle" idx="1" hasCustomPrompt="1"/>
          </p:nvPr>
        </p:nvSpPr>
        <p:spPr>
          <a:xfrm>
            <a:off x="3870326" y="4248000"/>
            <a:ext cx="4451349" cy="2082226"/>
          </a:xfrm>
        </p:spPr>
        <p:txBody>
          <a:bodyPr>
            <a:normAutofit/>
          </a:bodyPr>
          <a:lstStyle>
            <a:lvl1pPr marL="0" indent="0" algn="ctr">
              <a:buNone/>
              <a:defRPr sz="1800" i="1"/>
            </a:lvl1pPr>
          </a:lstStyle>
          <a:p>
            <a:r>
              <a:rPr lang="en-US" dirty="0"/>
              <a:t>Click to add subtitle</a:t>
            </a:r>
          </a:p>
        </p:txBody>
      </p:sp>
      <p:grpSp>
        <p:nvGrpSpPr>
          <p:cNvPr id="24" name="Group 23">
            <a:extLst>
              <a:ext uri="{FF2B5EF4-FFF2-40B4-BE49-F238E27FC236}">
                <a16:creationId xmlns:a16="http://schemas.microsoft.com/office/drawing/2014/main" id="{31AFB269-EE5A-41D3-BCD6-D9F59CE699B7}"/>
              </a:ext>
              <a:ext uri="{C183D7F6-B498-43B3-948B-1728B52AA6E4}">
                <adec:decorative xmlns:adec="http://schemas.microsoft.com/office/drawing/2017/decorative" val="1"/>
              </a:ext>
            </a:extLst>
          </p:cNvPr>
          <p:cNvGrpSpPr/>
          <p:nvPr userDrawn="1"/>
        </p:nvGrpSpPr>
        <p:grpSpPr>
          <a:xfrm>
            <a:off x="5354952" y="3043393"/>
            <a:ext cx="1481845" cy="787628"/>
            <a:chOff x="4987925" y="2840038"/>
            <a:chExt cx="2216150" cy="1177924"/>
          </a:xfrm>
        </p:grpSpPr>
        <p:sp>
          <p:nvSpPr>
            <p:cNvPr id="28" name="Rectangle 27">
              <a:extLst>
                <a:ext uri="{FF2B5EF4-FFF2-40B4-BE49-F238E27FC236}">
                  <a16:creationId xmlns:a16="http://schemas.microsoft.com/office/drawing/2014/main" id="{45469245-EBD6-4BF4-B555-140F59F51604}"/>
                </a:ext>
              </a:extLst>
            </p:cNvPr>
            <p:cNvSpPr/>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9" name="Rectangle 28">
              <a:extLst>
                <a:ext uri="{FF2B5EF4-FFF2-40B4-BE49-F238E27FC236}">
                  <a16:creationId xmlns:a16="http://schemas.microsoft.com/office/drawing/2014/main" id="{469BCC58-7D38-43ED-B78C-2D780660AA2B}"/>
                </a:ext>
              </a:extLst>
            </p:cNvPr>
            <p:cNvSpPr/>
            <p:nvPr/>
          </p:nvSpPr>
          <p:spPr>
            <a:xfrm>
              <a:off x="5750208"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30" name="Rectangle 29">
              <a:extLst>
                <a:ext uri="{FF2B5EF4-FFF2-40B4-BE49-F238E27FC236}">
                  <a16:creationId xmlns:a16="http://schemas.microsoft.com/office/drawing/2014/main" id="{0A8F2EBB-150B-4044-A215-E7B7EAD7429A}"/>
                </a:ext>
              </a:extLst>
            </p:cNvPr>
            <p:cNvSpPr/>
            <p:nvPr/>
          </p:nvSpPr>
          <p:spPr>
            <a:xfrm flipH="1">
              <a:off x="5469335"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grpSp>
          <p:nvGrpSpPr>
            <p:cNvPr id="33" name="Group 32">
              <a:extLst>
                <a:ext uri="{FF2B5EF4-FFF2-40B4-BE49-F238E27FC236}">
                  <a16:creationId xmlns:a16="http://schemas.microsoft.com/office/drawing/2014/main" id="{E3CC0AD8-7413-4C81-9A62-702945CC3BE8}"/>
                </a:ext>
              </a:extLst>
            </p:cNvPr>
            <p:cNvGrpSpPr/>
            <p:nvPr/>
          </p:nvGrpSpPr>
          <p:grpSpPr>
            <a:xfrm>
              <a:off x="5614944" y="3117662"/>
              <a:ext cx="1009280" cy="464739"/>
              <a:chOff x="4432859" y="3200647"/>
              <a:chExt cx="1009280" cy="464739"/>
            </a:xfrm>
          </p:grpSpPr>
          <p:sp>
            <p:nvSpPr>
              <p:cNvPr id="41" name="Freeform: Shape 40">
                <a:extLst>
                  <a:ext uri="{FF2B5EF4-FFF2-40B4-BE49-F238E27FC236}">
                    <a16:creationId xmlns:a16="http://schemas.microsoft.com/office/drawing/2014/main" id="{2502799B-0C00-4D54-A631-1E79EAA52AFC}"/>
                  </a:ext>
                </a:extLst>
              </p:cNvPr>
              <p:cNvSpPr/>
              <p:nvPr/>
            </p:nvSpPr>
            <p:spPr>
              <a:xfrm rot="16200000" flipH="1" flipV="1">
                <a:off x="4977400"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42" name="Freeform: Shape 41">
                <a:extLst>
                  <a:ext uri="{FF2B5EF4-FFF2-40B4-BE49-F238E27FC236}">
                    <a16:creationId xmlns:a16="http://schemas.microsoft.com/office/drawing/2014/main" id="{64E9F509-6627-4770-8A74-970F83C54B15}"/>
                  </a:ext>
                </a:extLst>
              </p:cNvPr>
              <p:cNvSpPr/>
              <p:nvPr/>
            </p:nvSpPr>
            <p:spPr>
              <a:xfrm rot="5400000" flipV="1">
                <a:off x="4432859"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grpSp>
        <p:grpSp>
          <p:nvGrpSpPr>
            <p:cNvPr id="34" name="Group 33">
              <a:extLst>
                <a:ext uri="{FF2B5EF4-FFF2-40B4-BE49-F238E27FC236}">
                  <a16:creationId xmlns:a16="http://schemas.microsoft.com/office/drawing/2014/main" id="{5C187A2A-8F72-40F1-B320-D3B624B54859}"/>
                </a:ext>
              </a:extLst>
            </p:cNvPr>
            <p:cNvGrpSpPr/>
            <p:nvPr/>
          </p:nvGrpSpPr>
          <p:grpSpPr>
            <a:xfrm>
              <a:off x="5679979" y="2915338"/>
              <a:ext cx="1080000" cy="1080000"/>
              <a:chOff x="4497894" y="2998323"/>
              <a:chExt cx="1080000" cy="1080000"/>
            </a:xfrm>
          </p:grpSpPr>
          <p:grpSp>
            <p:nvGrpSpPr>
              <p:cNvPr id="35" name="Group 34">
                <a:extLst>
                  <a:ext uri="{FF2B5EF4-FFF2-40B4-BE49-F238E27FC236}">
                    <a16:creationId xmlns:a16="http://schemas.microsoft.com/office/drawing/2014/main" id="{038DCBEB-9435-4A10-828C-CBFA74A08708}"/>
                  </a:ext>
                </a:extLst>
              </p:cNvPr>
              <p:cNvGrpSpPr/>
              <p:nvPr/>
            </p:nvGrpSpPr>
            <p:grpSpPr>
              <a:xfrm rot="13500000">
                <a:off x="4805524" y="2998323"/>
                <a:ext cx="464739" cy="1080000"/>
                <a:chOff x="4511184" y="2470620"/>
                <a:chExt cx="464739" cy="1080000"/>
              </a:xfrm>
            </p:grpSpPr>
            <p:sp>
              <p:nvSpPr>
                <p:cNvPr id="39" name="Freeform: Shape 38">
                  <a:extLst>
                    <a:ext uri="{FF2B5EF4-FFF2-40B4-BE49-F238E27FC236}">
                      <a16:creationId xmlns:a16="http://schemas.microsoft.com/office/drawing/2014/main" id="{A8CE8E01-DABF-4783-A397-EDB1A91E2950}"/>
                    </a:ext>
                  </a:extLst>
                </p:cNvPr>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cxnSp>
              <p:nvCxnSpPr>
                <p:cNvPr id="40" name="Straight Connector 39">
                  <a:extLst>
                    <a:ext uri="{FF2B5EF4-FFF2-40B4-BE49-F238E27FC236}">
                      <a16:creationId xmlns:a16="http://schemas.microsoft.com/office/drawing/2014/main" id="{6401896A-2EF5-4843-9DC5-ECC0D6F6A7F2}"/>
                    </a:ext>
                  </a:extLst>
                </p:cNvPr>
                <p:cNvCxnSpPr>
                  <a:cxnSpLocks/>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FB7C02DC-3E0A-45D2-859A-86EB5A3CF979}"/>
                  </a:ext>
                </a:extLst>
              </p:cNvPr>
              <p:cNvGrpSpPr/>
              <p:nvPr/>
            </p:nvGrpSpPr>
            <p:grpSpPr>
              <a:xfrm rot="8100000" flipH="1">
                <a:off x="4542572" y="2998323"/>
                <a:ext cx="464739" cy="1080000"/>
                <a:chOff x="4511184" y="2470620"/>
                <a:chExt cx="464739" cy="1080000"/>
              </a:xfrm>
            </p:grpSpPr>
            <p:sp>
              <p:nvSpPr>
                <p:cNvPr id="37" name="Freeform: Shape 36">
                  <a:extLst>
                    <a:ext uri="{FF2B5EF4-FFF2-40B4-BE49-F238E27FC236}">
                      <a16:creationId xmlns:a16="http://schemas.microsoft.com/office/drawing/2014/main" id="{C5170D8C-ECD3-41D1-83F4-8C2A4AEC277D}"/>
                    </a:ext>
                  </a:extLst>
                </p:cNvPr>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cxnSp>
              <p:nvCxnSpPr>
                <p:cNvPr id="38" name="Straight Connector 37">
                  <a:extLst>
                    <a:ext uri="{FF2B5EF4-FFF2-40B4-BE49-F238E27FC236}">
                      <a16:creationId xmlns:a16="http://schemas.microsoft.com/office/drawing/2014/main" id="{BADB4C03-0F86-4580-B0C9-48DD4B3B67FF}"/>
                    </a:ext>
                  </a:extLst>
                </p:cNvPr>
                <p:cNvCxnSpPr>
                  <a:cxnSpLocks/>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25304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54667092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308775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262928027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79818732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312726884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278012619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14334128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97393181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2488841541"/>
      </p:ext>
    </p:extLst>
  </p:cSld>
  <p:clrMap bg1="dk1" tx1="lt1" bg2="dk2" tx2="lt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9" r:id="rId15"/>
    <p:sldLayoutId id="2147483722" r:id="rId16"/>
    <p:sldLayoutId id="2147483726" r:id="rId17"/>
  </p:sldLayoutIdLst>
  <p:hf sldNum="0" hdr="0" ftr="0" dt="0"/>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19">
          <p15:clr>
            <a:srgbClr val="5ACBF0"/>
          </p15:clr>
        </p15:guide>
        <p15:guide id="2" pos="1731">
          <p15:clr>
            <a:srgbClr val="5ACBF0"/>
          </p15:clr>
        </p15:guide>
        <p15:guide id="3" pos="3140">
          <p15:clr>
            <a:srgbClr val="5ACBF0"/>
          </p15:clr>
        </p15:guide>
        <p15:guide id="4" pos="3488">
          <p15:clr>
            <a:srgbClr val="5ACBF0"/>
          </p15:clr>
        </p15:guide>
        <p15:guide id="5" pos="2788">
          <p15:clr>
            <a:srgbClr val="5ACBF0"/>
          </p15:clr>
        </p15:guide>
        <p15:guide id="6" pos="2434">
          <p15:clr>
            <a:srgbClr val="5ACBF0"/>
          </p15:clr>
        </p15:guide>
        <p15:guide id="7" pos="2084">
          <p15:clr>
            <a:srgbClr val="5ACBF0"/>
          </p15:clr>
        </p15:guide>
        <p15:guide id="8" pos="341">
          <p15:clr>
            <a:srgbClr val="F26B43"/>
          </p15:clr>
        </p15:guide>
        <p15:guide id="9" pos="1384">
          <p15:clr>
            <a:srgbClr val="5ACBF0"/>
          </p15:clr>
        </p15:guide>
        <p15:guide id="10" pos="1032">
          <p15:clr>
            <a:srgbClr val="5ACBF0"/>
          </p15:clr>
        </p15:guide>
        <p15:guide id="11" pos="680">
          <p15:clr>
            <a:srgbClr val="FDE53C"/>
          </p15:clr>
        </p15:guide>
        <p15:guide id="12" pos="4192">
          <p15:clr>
            <a:srgbClr val="5ACBF0"/>
          </p15:clr>
        </p15:guide>
        <p15:guide id="13" pos="4543">
          <p15:clr>
            <a:srgbClr val="5ACBF0"/>
          </p15:clr>
        </p15:guide>
        <p15:guide id="14" pos="4892">
          <p15:clr>
            <a:srgbClr val="5ACBF0"/>
          </p15:clr>
        </p15:guide>
        <p15:guide id="15" pos="5244">
          <p15:clr>
            <a:srgbClr val="5ACBF0"/>
          </p15:clr>
        </p15:guide>
        <p15:guide id="16" pos="5596">
          <p15:clr>
            <a:srgbClr val="5ACBF0"/>
          </p15:clr>
        </p15:guide>
        <p15:guide id="17" pos="5948">
          <p15:clr>
            <a:srgbClr val="5ACBF0"/>
          </p15:clr>
        </p15:guide>
        <p15:guide id="18" pos="6296">
          <p15:clr>
            <a:srgbClr val="5ACBF0"/>
          </p15:clr>
        </p15:guide>
        <p15:guide id="19" pos="6648">
          <p15:clr>
            <a:srgbClr val="5ACBF0"/>
          </p15:clr>
        </p15:guide>
        <p15:guide id="20" pos="6996">
          <p15:clr>
            <a:srgbClr val="FDE53C"/>
          </p15:clr>
        </p15:guide>
        <p15:guide id="21" orient="horz" pos="335">
          <p15:clr>
            <a:srgbClr val="F26B43"/>
          </p15:clr>
        </p15:guide>
        <p15:guide id="22" orient="horz" pos="680">
          <p15:clr>
            <a:srgbClr val="FDE53C"/>
          </p15:clr>
        </p15:guide>
        <p15:guide id="23" orient="horz" pos="1050">
          <p15:clr>
            <a:srgbClr val="5ACBF0"/>
          </p15:clr>
        </p15:guide>
        <p15:guide id="24" orient="horz" pos="1791">
          <p15:clr>
            <a:srgbClr val="5ACBF0"/>
          </p15:clr>
        </p15:guide>
        <p15:guide id="26" orient="horz" pos="2530">
          <p15:clr>
            <a:srgbClr val="5ACBF0"/>
          </p15:clr>
        </p15:guide>
        <p15:guide id="27" orient="horz" pos="2899">
          <p15:clr>
            <a:srgbClr val="5ACBF0"/>
          </p15:clr>
        </p15:guide>
        <p15:guide id="28" orient="horz" pos="3268">
          <p15:clr>
            <a:srgbClr val="5ACBF0"/>
          </p15:clr>
        </p15:guide>
        <p15:guide id="29" orient="horz" pos="3634">
          <p15:clr>
            <a:srgbClr val="FDE53C"/>
          </p15:clr>
        </p15:guide>
        <p15:guide id="30" orient="horz" pos="3979">
          <p15:clr>
            <a:srgbClr val="F26B43"/>
          </p15:clr>
        </p15:guide>
        <p15:guide id="31" orient="horz" pos="2160">
          <p15:clr>
            <a:srgbClr val="FDE53C"/>
          </p15:clr>
        </p15:guide>
        <p15:guide id="32" pos="7340">
          <p15:clr>
            <a:srgbClr val="F26B43"/>
          </p15:clr>
        </p15:guide>
        <p15:guide id="33" pos="3840">
          <p15:clr>
            <a:srgbClr val="FDE53C"/>
          </p15:clr>
        </p15:guide>
        <p15:guide id="34" orient="horz" pos="637">
          <p15:clr>
            <a:srgbClr val="C35EA4"/>
          </p15:clr>
        </p15:guide>
        <p15:guide id="35" orient="horz" pos="1128">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3610E0C-19C8-21E3-41BA-045E7469A3BA}"/>
              </a:ext>
            </a:extLst>
          </p:cNvPr>
          <p:cNvSpPr txBox="1"/>
          <p:nvPr/>
        </p:nvSpPr>
        <p:spPr>
          <a:xfrm>
            <a:off x="283030" y="707571"/>
            <a:ext cx="11451770" cy="62324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GRAPE LEAF DISEASE IDENTIFICATION USING</a:t>
            </a:r>
          </a:p>
          <a:p>
            <a:pPr algn="ctr"/>
            <a:r>
              <a:rPr lang="en-US" sz="3200" dirty="0">
                <a:latin typeface="Times New Roman" panose="02020603050405020304" pitchFamily="18" charset="0"/>
                <a:cs typeface="Times New Roman" panose="02020603050405020304" pitchFamily="18" charset="0"/>
              </a:rPr>
              <a:t>MACHINE LEARNING TECHNIQUES</a:t>
            </a:r>
          </a:p>
          <a:p>
            <a:pPr algn="ctr"/>
            <a:endParaRPr lang="en-US" sz="3200" dirty="0">
              <a:latin typeface="Times New Roman" panose="02020603050405020304" pitchFamily="18" charset="0"/>
              <a:cs typeface="Times New Roman" panose="02020603050405020304" pitchFamily="18" charset="0"/>
            </a:endParaRPr>
          </a:p>
          <a:p>
            <a:pPr algn="ctr"/>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r>
              <a:rPr lang="en-US" sz="2300" dirty="0">
                <a:latin typeface="Times New Roman" panose="02020603050405020304" pitchFamily="18" charset="0"/>
                <a:cs typeface="Times New Roman" panose="02020603050405020304" pitchFamily="18" charset="0"/>
              </a:rPr>
              <a:t>College Name: K.CHANDRAKALA PG COLLEGE,TENALI 	</a:t>
            </a:r>
          </a:p>
          <a:p>
            <a:r>
              <a:rPr lang="en-US" sz="2400" dirty="0">
                <a:latin typeface="Times New Roman" panose="02020603050405020304" pitchFamily="18" charset="0"/>
                <a:cs typeface="Times New Roman" panose="02020603050405020304" pitchFamily="18" charset="0"/>
              </a:rPr>
              <a:t>Submitted to: </a:t>
            </a:r>
            <a:r>
              <a:rPr lang="en-US" sz="2400" dirty="0" err="1">
                <a:latin typeface="Times New Roman" panose="02020603050405020304" pitchFamily="18" charset="0"/>
                <a:cs typeface="Times New Roman" panose="02020603050405020304" pitchFamily="18" charset="0"/>
              </a:rPr>
              <a:t>Mr.V.V.S.VENU</a:t>
            </a:r>
            <a:r>
              <a:rPr lang="en-US" sz="2400" dirty="0">
                <a:latin typeface="Times New Roman" panose="02020603050405020304" pitchFamily="18" charset="0"/>
                <a:cs typeface="Times New Roman" panose="02020603050405020304" pitchFamily="18" charset="0"/>
              </a:rPr>
              <a:t> GOPAL</a:t>
            </a:r>
            <a:r>
              <a:rPr lang="en-US" sz="3200" dirty="0">
                <a:latin typeface="Times New Roman" panose="02020603050405020304" pitchFamily="18" charset="0"/>
                <a:cs typeface="Times New Roman" panose="02020603050405020304" pitchFamily="18" charset="0"/>
              </a:rPr>
              <a:t>		</a:t>
            </a: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Presented by: JYESHTA DEVAKUMARI</a:t>
            </a:r>
          </a:p>
          <a:p>
            <a:pPr lvl="8"/>
            <a:r>
              <a:rPr lang="en-US" sz="2400" dirty="0">
                <a:latin typeface="Times New Roman" panose="02020603050405020304" pitchFamily="18" charset="0"/>
                <a:cs typeface="Times New Roman" panose="02020603050405020304" pitchFamily="18" charset="0"/>
              </a:rPr>
              <a:t>		Roll No: Y23MC47034</a:t>
            </a:r>
            <a:r>
              <a:rPr lang="en-US" sz="32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Date: 4th May, 2024</a:t>
            </a:r>
          </a:p>
          <a:p>
            <a:pPr algn="ct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0619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DE88C-4518-8DA5-1DFF-70A6558595C0}"/>
              </a:ext>
            </a:extLst>
          </p:cNvPr>
          <p:cNvSpPr>
            <a:spLocks noGrp="1"/>
          </p:cNvSpPr>
          <p:nvPr>
            <p:ph type="ctrTitle"/>
          </p:nvPr>
        </p:nvSpPr>
        <p:spPr>
          <a:xfrm>
            <a:off x="108857" y="152400"/>
            <a:ext cx="12083143" cy="729343"/>
          </a:xfrm>
        </p:spPr>
        <p:txBody>
          <a:bodyPr>
            <a:normAutofit fontScale="90000"/>
          </a:bodyPr>
          <a:lstStyle/>
          <a:p>
            <a:r>
              <a:rPr lang="en-US" sz="6000" dirty="0">
                <a:latin typeface="Times New Roman" panose="02020603050405020304" pitchFamily="18" charset="0"/>
                <a:cs typeface="Times New Roman" panose="02020603050405020304" pitchFamily="18" charset="0"/>
              </a:rPr>
              <a:t>System REQUIREMENTS</a:t>
            </a:r>
            <a:endParaRPr lang="en-US" sz="3600" dirty="0"/>
          </a:p>
        </p:txBody>
      </p:sp>
      <p:sp>
        <p:nvSpPr>
          <p:cNvPr id="3" name="Subtitle 2">
            <a:extLst>
              <a:ext uri="{FF2B5EF4-FFF2-40B4-BE49-F238E27FC236}">
                <a16:creationId xmlns:a16="http://schemas.microsoft.com/office/drawing/2014/main" id="{AC895DF9-4327-92A6-EB3F-1320895ED53A}"/>
              </a:ext>
            </a:extLst>
          </p:cNvPr>
          <p:cNvSpPr>
            <a:spLocks noGrp="1"/>
          </p:cNvSpPr>
          <p:nvPr>
            <p:ph type="subTitle" idx="1"/>
          </p:nvPr>
        </p:nvSpPr>
        <p:spPr>
          <a:xfrm>
            <a:off x="108857" y="1132114"/>
            <a:ext cx="11898086" cy="5573486"/>
          </a:xfrm>
        </p:spPr>
        <p:txBody>
          <a:bodyPr>
            <a:no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600" b="1" i="0" u="none" strike="noStrike" kern="1200" cap="none" spc="0" normalizeH="0" baseline="0" noProof="0" dirty="0">
                <a:ln>
                  <a:noFill/>
                </a:ln>
                <a:solidFill>
                  <a:srgbClr val="ECECEC"/>
                </a:solidFill>
                <a:effectLst/>
                <a:uLnTx/>
                <a:uFillTx/>
                <a:latin typeface="Times New Roman" panose="02020603050405020304" pitchFamily="18" charset="0"/>
                <a:ea typeface="+mn-ea"/>
                <a:cs typeface="Times New Roman" panose="02020603050405020304" pitchFamily="18" charset="0"/>
              </a:rPr>
              <a:t>Functional Requirements:</a:t>
            </a:r>
            <a:endParaRPr kumimoji="0" lang="en-US" sz="2600" b="0" i="0" u="none" strike="noStrike" kern="1200" cap="none" spc="0" normalizeH="0" baseline="0" noProof="0" dirty="0">
              <a:ln>
                <a:noFill/>
              </a:ln>
              <a:solidFill>
                <a:srgbClr val="ECECEC"/>
              </a:solidFill>
              <a:effectLst/>
              <a:uLnTx/>
              <a:uFillTx/>
              <a:latin typeface="Times New Roman" panose="02020603050405020304" pitchFamily="18" charset="0"/>
              <a:ea typeface="+mn-ea"/>
              <a:cs typeface="Times New Roman" panose="02020603050405020304" pitchFamily="18" charset="0"/>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600" b="0" i="0" u="none" strike="noStrike" kern="1200" cap="none" spc="0" normalizeH="0" baseline="0" noProof="0" dirty="0">
                <a:ln>
                  <a:noFill/>
                </a:ln>
                <a:solidFill>
                  <a:srgbClr val="ECECEC"/>
                </a:solidFill>
                <a:effectLst/>
                <a:uLnTx/>
                <a:uFillTx/>
                <a:latin typeface="Times New Roman" panose="02020603050405020304" pitchFamily="18" charset="0"/>
                <a:ea typeface="+mn-ea"/>
                <a:cs typeface="Times New Roman" panose="02020603050405020304" pitchFamily="18" charset="0"/>
              </a:rPr>
              <a:t>Define the functions of a system or its components.</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600" b="0" i="0" u="none" strike="noStrike" kern="1200" cap="none" spc="0" normalizeH="0" baseline="0" noProof="0" dirty="0">
                <a:ln>
                  <a:noFill/>
                </a:ln>
                <a:solidFill>
                  <a:srgbClr val="ECECEC"/>
                </a:solidFill>
                <a:effectLst/>
                <a:uLnTx/>
                <a:uFillTx/>
                <a:latin typeface="Times New Roman" panose="02020603050405020304" pitchFamily="18" charset="0"/>
                <a:ea typeface="+mn-ea"/>
                <a:cs typeface="Times New Roman" panose="02020603050405020304" pitchFamily="18" charset="0"/>
              </a:rPr>
              <a:t>Describe behavior between outputs and inputs.</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600" b="0" i="0" u="none" strike="noStrike" kern="1200" cap="none" spc="0" normalizeH="0" baseline="0" noProof="0" dirty="0">
                <a:ln>
                  <a:noFill/>
                </a:ln>
                <a:solidFill>
                  <a:srgbClr val="ECECEC"/>
                </a:solidFill>
                <a:effectLst/>
                <a:uLnTx/>
                <a:uFillTx/>
                <a:latin typeface="Times New Roman" panose="02020603050405020304" pitchFamily="18" charset="0"/>
                <a:ea typeface="+mn-ea"/>
                <a:cs typeface="Times New Roman" panose="02020603050405020304" pitchFamily="18" charset="0"/>
              </a:rPr>
              <a:t>Involve calculations, technical details, and data manipulation.</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600" b="0" i="0" u="none" strike="noStrike" kern="1200" cap="none" spc="0" normalizeH="0" baseline="0" noProof="0" dirty="0">
                <a:ln>
                  <a:noFill/>
                </a:ln>
                <a:solidFill>
                  <a:srgbClr val="ECECEC"/>
                </a:solidFill>
                <a:effectLst/>
                <a:uLnTx/>
                <a:uFillTx/>
                <a:latin typeface="Times New Roman" panose="02020603050405020304" pitchFamily="18" charset="0"/>
                <a:ea typeface="+mn-ea"/>
                <a:cs typeface="Times New Roman" panose="02020603050405020304" pitchFamily="18" charset="0"/>
              </a:rPr>
              <a:t>Captured in use cases to specify how the system should behave.</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600" b="0" i="0" u="none" strike="noStrike" kern="1200" cap="none" spc="0" normalizeH="0" baseline="0" noProof="0" dirty="0">
                <a:ln>
                  <a:noFill/>
                </a:ln>
                <a:solidFill>
                  <a:srgbClr val="ECECEC"/>
                </a:solidFill>
                <a:effectLst/>
                <a:uLnTx/>
                <a:uFillTx/>
                <a:latin typeface="Times New Roman" panose="02020603050405020304" pitchFamily="18" charset="0"/>
                <a:ea typeface="+mn-ea"/>
                <a:cs typeface="Times New Roman" panose="02020603050405020304" pitchFamily="18" charset="0"/>
              </a:rPr>
              <a:t>Expressed as "system must do &lt;requirement&gt;."</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600" b="0" i="0" u="none" strike="noStrike" kern="1200" cap="none" spc="0" normalizeH="0" baseline="0" noProof="0" dirty="0">
                <a:ln>
                  <a:noFill/>
                </a:ln>
                <a:solidFill>
                  <a:srgbClr val="ECECEC"/>
                </a:solidFill>
                <a:effectLst/>
                <a:uLnTx/>
                <a:uFillTx/>
                <a:latin typeface="Times New Roman" panose="02020603050405020304" pitchFamily="18" charset="0"/>
                <a:ea typeface="+mn-ea"/>
                <a:cs typeface="Times New Roman" panose="02020603050405020304" pitchFamily="18" charset="0"/>
              </a:rPr>
              <a:t>Drive the application architecture of a system.</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600" b="1" i="0" u="none" strike="noStrike" kern="1200" cap="none" spc="0" normalizeH="0" baseline="0" noProof="0" dirty="0">
                <a:ln>
                  <a:noFill/>
                </a:ln>
                <a:solidFill>
                  <a:srgbClr val="ECECEC"/>
                </a:solidFill>
                <a:effectLst/>
                <a:uLnTx/>
                <a:uFillTx/>
                <a:latin typeface="Times New Roman" panose="02020603050405020304" pitchFamily="18" charset="0"/>
                <a:ea typeface="+mn-ea"/>
                <a:cs typeface="Times New Roman" panose="02020603050405020304" pitchFamily="18" charset="0"/>
              </a:rPr>
              <a:t>Non-Functional Requirements:</a:t>
            </a:r>
            <a:endParaRPr kumimoji="0" lang="en-US" sz="2600" b="0" i="0" u="none" strike="noStrike" kern="1200" cap="none" spc="0" normalizeH="0" baseline="0" noProof="0" dirty="0">
              <a:ln>
                <a:noFill/>
              </a:ln>
              <a:solidFill>
                <a:srgbClr val="ECECEC"/>
              </a:solidFill>
              <a:effectLst/>
              <a:uLnTx/>
              <a:uFillTx/>
              <a:latin typeface="Times New Roman" panose="02020603050405020304" pitchFamily="18" charset="0"/>
              <a:ea typeface="+mn-ea"/>
              <a:cs typeface="Times New Roman" panose="02020603050405020304" pitchFamily="18" charset="0"/>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600" b="0" i="0" u="none" strike="noStrike" kern="1200" cap="none" spc="0" normalizeH="0" baseline="0" noProof="0" dirty="0">
                <a:ln>
                  <a:noFill/>
                </a:ln>
                <a:solidFill>
                  <a:srgbClr val="ECECEC"/>
                </a:solidFill>
                <a:effectLst/>
                <a:uLnTx/>
                <a:uFillTx/>
                <a:latin typeface="Times New Roman" panose="02020603050405020304" pitchFamily="18" charset="0"/>
                <a:ea typeface="+mn-ea"/>
                <a:cs typeface="Times New Roman" panose="02020603050405020304" pitchFamily="18" charset="0"/>
              </a:rPr>
              <a:t>Specify quality attributes of a software system.</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600" b="0" i="0" u="none" strike="noStrike" kern="1200" cap="none" spc="0" normalizeH="0" baseline="0" noProof="0" dirty="0">
                <a:ln>
                  <a:noFill/>
                </a:ln>
                <a:solidFill>
                  <a:srgbClr val="ECECEC"/>
                </a:solidFill>
                <a:effectLst/>
                <a:uLnTx/>
                <a:uFillTx/>
                <a:latin typeface="Times New Roman" panose="02020603050405020304" pitchFamily="18" charset="0"/>
                <a:ea typeface="+mn-ea"/>
                <a:cs typeface="Times New Roman" panose="02020603050405020304" pitchFamily="18" charset="0"/>
              </a:rPr>
              <a:t>Judge the system based on responsiveness, usability, security, and portability.</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600" b="0" i="0" u="none" strike="noStrike" kern="1200" cap="none" spc="0" normalizeH="0" baseline="0" noProof="0" dirty="0">
                <a:ln>
                  <a:noFill/>
                </a:ln>
                <a:solidFill>
                  <a:srgbClr val="ECECEC"/>
                </a:solidFill>
                <a:effectLst/>
                <a:uLnTx/>
                <a:uFillTx/>
                <a:latin typeface="Times New Roman" panose="02020603050405020304" pitchFamily="18" charset="0"/>
                <a:ea typeface="+mn-ea"/>
                <a:cs typeface="Times New Roman" panose="02020603050405020304" pitchFamily="18" charset="0"/>
              </a:rPr>
              <a:t>Expressed as "system shall be &lt;requirement&gt;."</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600" b="0" i="0" u="none" strike="noStrike" kern="1200" cap="none" spc="0" normalizeH="0" baseline="0" noProof="0" dirty="0">
                <a:ln>
                  <a:noFill/>
                </a:ln>
                <a:solidFill>
                  <a:srgbClr val="ECECEC"/>
                </a:solidFill>
                <a:effectLst/>
                <a:uLnTx/>
                <a:uFillTx/>
                <a:latin typeface="Times New Roman" panose="02020603050405020304" pitchFamily="18" charset="0"/>
                <a:ea typeface="+mn-ea"/>
                <a:cs typeface="Times New Roman" panose="02020603050405020304" pitchFamily="18" charset="0"/>
              </a:rPr>
              <a:t>Constraints or restrictions imposed on the design of the system.</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600" b="0" i="0" u="none" strike="noStrike" kern="1200" cap="none" spc="0" normalizeH="0" baseline="0" noProof="0" dirty="0">
                <a:ln>
                  <a:noFill/>
                </a:ln>
                <a:solidFill>
                  <a:srgbClr val="ECECEC"/>
                </a:solidFill>
                <a:effectLst/>
                <a:uLnTx/>
                <a:uFillTx/>
                <a:latin typeface="Times New Roman" panose="02020603050405020304" pitchFamily="18" charset="0"/>
                <a:ea typeface="+mn-ea"/>
                <a:cs typeface="Times New Roman" panose="02020603050405020304" pitchFamily="18" charset="0"/>
              </a:rPr>
              <a:t>Example: "The site should load in 3 seconds with &gt;10,000 simultaneous users."</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600" b="0" i="0" u="none" strike="noStrike" kern="1200" cap="none" spc="0" normalizeH="0" baseline="0" noProof="0" dirty="0">
                <a:ln>
                  <a:noFill/>
                </a:ln>
                <a:solidFill>
                  <a:srgbClr val="ECECEC"/>
                </a:solidFill>
                <a:effectLst/>
                <a:uLnTx/>
                <a:uFillTx/>
                <a:latin typeface="Times New Roman" panose="02020603050405020304" pitchFamily="18" charset="0"/>
                <a:ea typeface="+mn-ea"/>
                <a:cs typeface="Times New Roman" panose="02020603050405020304" pitchFamily="18" charset="0"/>
              </a:rPr>
              <a:t>Description of non-functional requirements is as critical as functional requirements.</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600" b="0" i="0" u="none" strike="noStrike" kern="1200" cap="none" spc="0" normalizeH="0" baseline="0" noProof="0" dirty="0">
              <a:ln>
                <a:noFill/>
              </a:ln>
              <a:solidFill>
                <a:srgbClr val="ECECEC"/>
              </a:solidFill>
              <a:effectLst/>
              <a:uLnTx/>
              <a:uFillTx/>
              <a:latin typeface="Times New Roman" panose="02020603050405020304" pitchFamily="18" charset="0"/>
              <a:ea typeface="+mn-ea"/>
              <a:cs typeface="Times New Roman" panose="02020603050405020304" pitchFamily="18" charset="0"/>
            </a:endParaRPr>
          </a:p>
          <a:p>
            <a:pPr algn="l"/>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7239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DE88C-4518-8DA5-1DFF-70A6558595C0}"/>
              </a:ext>
            </a:extLst>
          </p:cNvPr>
          <p:cNvSpPr>
            <a:spLocks noGrp="1"/>
          </p:cNvSpPr>
          <p:nvPr>
            <p:ph type="ctrTitle"/>
          </p:nvPr>
        </p:nvSpPr>
        <p:spPr>
          <a:xfrm>
            <a:off x="108857" y="152400"/>
            <a:ext cx="12083143" cy="729343"/>
          </a:xfrm>
        </p:spPr>
        <p:txBody>
          <a:bodyPr>
            <a:noAutofit/>
          </a:bodyPr>
          <a:lstStyle/>
          <a:p>
            <a:r>
              <a:rPr lang="en-US" sz="4800" b="0" i="0" dirty="0" err="1">
                <a:solidFill>
                  <a:schemeClr val="tx1">
                    <a:lumMod val="95000"/>
                    <a:lumOff val="5000"/>
                  </a:schemeClr>
                </a:solidFill>
                <a:effectLst/>
                <a:latin typeface="Times New Roman" panose="02020603050405020304" pitchFamily="18" charset="0"/>
                <a:cs typeface="Times New Roman" panose="02020603050405020304" pitchFamily="18" charset="0"/>
              </a:rPr>
              <a:t>Hw</a:t>
            </a:r>
            <a:r>
              <a:rPr lang="en-US" sz="4800" b="0" i="0" dirty="0">
                <a:solidFill>
                  <a:schemeClr val="tx1">
                    <a:lumMod val="95000"/>
                    <a:lumOff val="5000"/>
                  </a:schemeClr>
                </a:solidFill>
                <a:effectLst/>
                <a:latin typeface="Times New Roman" panose="02020603050405020304" pitchFamily="18" charset="0"/>
                <a:cs typeface="Times New Roman" panose="02020603050405020304" pitchFamily="18" charset="0"/>
              </a:rPr>
              <a:t>/</a:t>
            </a:r>
            <a:r>
              <a:rPr lang="en-US" sz="4800" b="0" i="0" dirty="0" err="1">
                <a:solidFill>
                  <a:schemeClr val="tx1">
                    <a:lumMod val="95000"/>
                    <a:lumOff val="5000"/>
                  </a:schemeClr>
                </a:solidFill>
                <a:effectLst/>
                <a:latin typeface="Times New Roman" panose="02020603050405020304" pitchFamily="18" charset="0"/>
                <a:cs typeface="Times New Roman" panose="02020603050405020304" pitchFamily="18" charset="0"/>
              </a:rPr>
              <a:t>Sw</a:t>
            </a:r>
            <a:r>
              <a:rPr lang="en-US" sz="4800" b="0" i="0" dirty="0">
                <a:solidFill>
                  <a:schemeClr val="tx1">
                    <a:lumMod val="95000"/>
                    <a:lumOff val="5000"/>
                  </a:schemeClr>
                </a:solidFill>
                <a:effectLst/>
                <a:latin typeface="Times New Roman" panose="02020603050405020304" pitchFamily="18" charset="0"/>
                <a:cs typeface="Times New Roman" panose="02020603050405020304" pitchFamily="18" charset="0"/>
              </a:rPr>
              <a:t> Requirements</a:t>
            </a:r>
            <a:endParaRPr lang="en-US" sz="4800" dirty="0"/>
          </a:p>
        </p:txBody>
      </p:sp>
      <p:sp>
        <p:nvSpPr>
          <p:cNvPr id="3" name="Subtitle 2">
            <a:extLst>
              <a:ext uri="{FF2B5EF4-FFF2-40B4-BE49-F238E27FC236}">
                <a16:creationId xmlns:a16="http://schemas.microsoft.com/office/drawing/2014/main" id="{AC895DF9-4327-92A6-EB3F-1320895ED53A}"/>
              </a:ext>
            </a:extLst>
          </p:cNvPr>
          <p:cNvSpPr>
            <a:spLocks noGrp="1"/>
          </p:cNvSpPr>
          <p:nvPr>
            <p:ph type="subTitle" idx="1"/>
          </p:nvPr>
        </p:nvSpPr>
        <p:spPr>
          <a:xfrm>
            <a:off x="108857" y="1132114"/>
            <a:ext cx="11898086" cy="5573486"/>
          </a:xfrm>
        </p:spPr>
        <p:txBody>
          <a:bodyPr>
            <a:no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Hardware Requirements</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Minimum hardware requirements depend on the specific software being developed.</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RAM requirements vary based on memory storage needs and processing speed.</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Recommended:</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System: Pentium i3</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Hard Disk: 500 GB</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Monitor: 14" </a:t>
            </a:r>
            <a:r>
              <a:rPr kumimoji="0" lang="en-US" sz="24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Colour</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Monitor</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Mouse: Optical Mouse</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RAM: 4 GB</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Software Requirements</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Functional requirements include product perspective, features, and operating environment.</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Design constraints and user documentation are also considered.</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Operating System: Windows 8/10</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Coding Language: Python</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Software: </a:t>
            </a:r>
            <a:r>
              <a:rPr kumimoji="0" lang="en-US" sz="24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Jupyter</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l"/>
            <a:endParaRPr lang="en-US" sz="2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3365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DE88C-4518-8DA5-1DFF-70A6558595C0}"/>
              </a:ext>
            </a:extLst>
          </p:cNvPr>
          <p:cNvSpPr>
            <a:spLocks noGrp="1"/>
          </p:cNvSpPr>
          <p:nvPr>
            <p:ph type="ctrTitle"/>
          </p:nvPr>
        </p:nvSpPr>
        <p:spPr>
          <a:xfrm>
            <a:off x="108857" y="152400"/>
            <a:ext cx="12083143" cy="729343"/>
          </a:xfrm>
        </p:spPr>
        <p:txBody>
          <a:bodyPr>
            <a:noAutofit/>
          </a:bodyPr>
          <a:lstStyle/>
          <a:p>
            <a:r>
              <a:rPr kumimoji="0" lang="en-US" sz="4800" b="0" i="0" u="none" strike="noStrike" kern="1200" cap="all" spc="300" normalizeH="0" baseline="0" noProof="0" dirty="0">
                <a:ln>
                  <a:noFill/>
                </a:ln>
                <a:solidFill>
                  <a:srgbClr val="FFFFFF"/>
                </a:solidFill>
                <a:effectLst/>
                <a:uLnTx/>
                <a:uFillTx/>
                <a:latin typeface="Times New Roman" panose="02020603050405020304" pitchFamily="18" charset="0"/>
                <a:ea typeface="+mj-ea"/>
                <a:cs typeface="Times New Roman" panose="02020603050405020304" pitchFamily="18" charset="0"/>
              </a:rPr>
              <a:t>UML DIAGRAMS</a:t>
            </a:r>
            <a:endParaRPr lang="en-US" sz="4800" dirty="0"/>
          </a:p>
        </p:txBody>
      </p:sp>
      <p:sp>
        <p:nvSpPr>
          <p:cNvPr id="3" name="Subtitle 2">
            <a:extLst>
              <a:ext uri="{FF2B5EF4-FFF2-40B4-BE49-F238E27FC236}">
                <a16:creationId xmlns:a16="http://schemas.microsoft.com/office/drawing/2014/main" id="{AC895DF9-4327-92A6-EB3F-1320895ED53A}"/>
              </a:ext>
            </a:extLst>
          </p:cNvPr>
          <p:cNvSpPr>
            <a:spLocks noGrp="1"/>
          </p:cNvSpPr>
          <p:nvPr>
            <p:ph type="subTitle" idx="1"/>
          </p:nvPr>
        </p:nvSpPr>
        <p:spPr>
          <a:xfrm>
            <a:off x="108857" y="1295400"/>
            <a:ext cx="11898086" cy="5410200"/>
          </a:xfrm>
        </p:spPr>
        <p:txBody>
          <a:bodyPr>
            <a:no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1" i="0" u="none" strike="noStrike" kern="1200" cap="none" spc="0" normalizeH="0" baseline="0" noProof="0" dirty="0">
                <a:ln>
                  <a:noFill/>
                </a:ln>
                <a:solidFill>
                  <a:srgbClr val="ECECEC"/>
                </a:solidFill>
                <a:effectLst/>
                <a:uLnTx/>
                <a:uFillTx/>
                <a:latin typeface="Times New Roman" panose="02020603050405020304" pitchFamily="18" charset="0"/>
                <a:ea typeface="+mn-ea"/>
                <a:cs typeface="Times New Roman" panose="02020603050405020304" pitchFamily="18" charset="0"/>
              </a:rPr>
              <a:t>Definition of UML:</a:t>
            </a:r>
            <a:r>
              <a:rPr kumimoji="0" lang="en-US" sz="2400" b="0" i="0" u="none" strike="noStrike" kern="1200" cap="none" spc="0" normalizeH="0" baseline="0" noProof="0" dirty="0">
                <a:ln>
                  <a:noFill/>
                </a:ln>
                <a:solidFill>
                  <a:srgbClr val="ECECEC"/>
                </a:solidFill>
                <a:effectLst/>
                <a:uLnTx/>
                <a:uFillTx/>
                <a:latin typeface="Times New Roman" panose="02020603050405020304" pitchFamily="18" charset="0"/>
                <a:ea typeface="+mn-ea"/>
                <a:cs typeface="Times New Roman" panose="02020603050405020304" pitchFamily="18" charset="0"/>
              </a:rPr>
              <a:t> UML is a standardized general-purpose modeling language used in object-oriented software engineering, managed by the Object Management Group.</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1" i="0" u="none" strike="noStrike" kern="1200" cap="none" spc="0" normalizeH="0" baseline="0" noProof="0" dirty="0">
                <a:ln>
                  <a:noFill/>
                </a:ln>
                <a:solidFill>
                  <a:srgbClr val="ECECEC"/>
                </a:solidFill>
                <a:effectLst/>
                <a:uLnTx/>
                <a:uFillTx/>
                <a:latin typeface="Times New Roman" panose="02020603050405020304" pitchFamily="18" charset="0"/>
                <a:ea typeface="+mn-ea"/>
                <a:cs typeface="Times New Roman" panose="02020603050405020304" pitchFamily="18" charset="0"/>
              </a:rPr>
              <a:t>Components of UML:</a:t>
            </a:r>
            <a:r>
              <a:rPr kumimoji="0" lang="en-US" sz="2400" b="0" i="0" u="none" strike="noStrike" kern="1200" cap="none" spc="0" normalizeH="0" baseline="0" noProof="0" dirty="0">
                <a:ln>
                  <a:noFill/>
                </a:ln>
                <a:solidFill>
                  <a:srgbClr val="ECECEC"/>
                </a:solidFill>
                <a:effectLst/>
                <a:uLnTx/>
                <a:uFillTx/>
                <a:latin typeface="Times New Roman" panose="02020603050405020304" pitchFamily="18" charset="0"/>
                <a:ea typeface="+mn-ea"/>
                <a:cs typeface="Times New Roman" panose="02020603050405020304" pitchFamily="18" charset="0"/>
              </a:rPr>
              <a:t> UML consists of a meta-model and a notation, serving as a common language for creating models of object-oriented computer software.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1" i="0" u="none" strike="noStrike" kern="1200" cap="none" spc="0" normalizeH="0" baseline="0" noProof="0" dirty="0">
                <a:ln>
                  <a:noFill/>
                </a:ln>
                <a:solidFill>
                  <a:srgbClr val="ECECEC"/>
                </a:solidFill>
                <a:effectLst/>
                <a:uLnTx/>
                <a:uFillTx/>
                <a:latin typeface="Times New Roman" panose="02020603050405020304" pitchFamily="18" charset="0"/>
                <a:ea typeface="+mn-ea"/>
                <a:cs typeface="Times New Roman" panose="02020603050405020304" pitchFamily="18" charset="0"/>
              </a:rPr>
              <a:t>Goals of UML:</a:t>
            </a:r>
            <a:r>
              <a:rPr kumimoji="0" lang="en-US" sz="2400" b="0" i="0" u="none" strike="noStrike" kern="1200" cap="none" spc="0" normalizeH="0" baseline="0" noProof="0" dirty="0">
                <a:ln>
                  <a:noFill/>
                </a:ln>
                <a:solidFill>
                  <a:srgbClr val="ECECEC"/>
                </a:solidFill>
                <a:effectLst/>
                <a:uLnTx/>
                <a:uFillTx/>
                <a:latin typeface="Times New Roman" panose="02020603050405020304" pitchFamily="18" charset="0"/>
                <a:ea typeface="+mn-ea"/>
                <a:cs typeface="Times New Roman" panose="02020603050405020304" pitchFamily="18" charset="0"/>
              </a:rPr>
              <a:t> The primary goals of UML include providing users with a ready-to-use, expressive visual modeling language, ensuring extendibility and specialization mechanisms, independence from specific programming languages and development processes, formal basis for understanding the modeling language, and support for higher-level development concepts.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1" i="0" u="none" strike="noStrike" kern="1200" cap="none" spc="0" normalizeH="0" baseline="0" noProof="0" dirty="0">
                <a:ln>
                  <a:noFill/>
                </a:ln>
                <a:solidFill>
                  <a:srgbClr val="ECECEC"/>
                </a:solidFill>
                <a:effectLst/>
                <a:uLnTx/>
                <a:uFillTx/>
                <a:latin typeface="Times New Roman" panose="02020603050405020304" pitchFamily="18" charset="0"/>
                <a:ea typeface="+mn-ea"/>
                <a:cs typeface="Times New Roman" panose="02020603050405020304" pitchFamily="18" charset="0"/>
              </a:rPr>
              <a:t>Importance of UML:</a:t>
            </a:r>
            <a:r>
              <a:rPr kumimoji="0" lang="en-US" sz="2400" b="0" i="0" u="none" strike="noStrike" kern="1200" cap="none" spc="0" normalizeH="0" baseline="0" noProof="0" dirty="0">
                <a:ln>
                  <a:noFill/>
                </a:ln>
                <a:solidFill>
                  <a:srgbClr val="ECECEC"/>
                </a:solidFill>
                <a:effectLst/>
                <a:uLnTx/>
                <a:uFillTx/>
                <a:latin typeface="Times New Roman" panose="02020603050405020304" pitchFamily="18" charset="0"/>
                <a:ea typeface="+mn-ea"/>
                <a:cs typeface="Times New Roman" panose="02020603050405020304" pitchFamily="18" charset="0"/>
              </a:rPr>
              <a:t> UML represents a collection of best engineering practices for modeling large and complex systems, playing a crucial role in the development of object-oriented software and the software development process.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1" i="0" u="none" strike="noStrike" kern="1200" cap="none" spc="0" normalizeH="0" baseline="0" noProof="0" dirty="0">
                <a:ln>
                  <a:noFill/>
                </a:ln>
                <a:solidFill>
                  <a:srgbClr val="ECECEC"/>
                </a:solidFill>
                <a:effectLst/>
                <a:uLnTx/>
                <a:uFillTx/>
                <a:latin typeface="Times New Roman" panose="02020603050405020304" pitchFamily="18" charset="0"/>
                <a:ea typeface="+mn-ea"/>
                <a:cs typeface="Times New Roman" panose="02020603050405020304" pitchFamily="18" charset="0"/>
              </a:rPr>
              <a:t>Benefits of UML:</a:t>
            </a:r>
            <a:r>
              <a:rPr kumimoji="0" lang="en-US" sz="2400" b="0" i="0" u="none" strike="noStrike" kern="1200" cap="none" spc="0" normalizeH="0" baseline="0" noProof="0" dirty="0">
                <a:ln>
                  <a:noFill/>
                </a:ln>
                <a:solidFill>
                  <a:srgbClr val="ECECEC"/>
                </a:solidFill>
                <a:effectLst/>
                <a:uLnTx/>
                <a:uFillTx/>
                <a:latin typeface="Times New Roman" panose="02020603050405020304" pitchFamily="18" charset="0"/>
                <a:ea typeface="+mn-ea"/>
                <a:cs typeface="Times New Roman" panose="02020603050405020304" pitchFamily="18" charset="0"/>
              </a:rPr>
              <a:t> UML encourages the growth of object-oriented tools market, supports collaboration, frameworks, patterns, and components, and integrates best practices in software modeling.</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400" b="0" i="0" u="none" strike="noStrike" kern="1200" cap="none" spc="0" normalizeH="0" baseline="0" noProof="0" dirty="0">
              <a:ln>
                <a:noFill/>
              </a:ln>
              <a:solidFill>
                <a:srgbClr val="ECECEC"/>
              </a:solidFill>
              <a:effectLst/>
              <a:uLnTx/>
              <a:uFillTx/>
              <a:latin typeface="Times New Roman" panose="02020603050405020304" pitchFamily="18" charset="0"/>
              <a:ea typeface="+mn-ea"/>
              <a:cs typeface="Times New Roman" panose="02020603050405020304" pitchFamily="18" charset="0"/>
            </a:endParaRPr>
          </a:p>
          <a:p>
            <a:pPr algn="l"/>
            <a:endParaRPr lang="en-US" sz="2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6124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DE88C-4518-8DA5-1DFF-70A6558595C0}"/>
              </a:ext>
            </a:extLst>
          </p:cNvPr>
          <p:cNvSpPr>
            <a:spLocks noGrp="1"/>
          </p:cNvSpPr>
          <p:nvPr>
            <p:ph type="ctrTitle"/>
          </p:nvPr>
        </p:nvSpPr>
        <p:spPr>
          <a:xfrm>
            <a:off x="108857" y="152400"/>
            <a:ext cx="12083143" cy="609601"/>
          </a:xfrm>
        </p:spPr>
        <p:txBody>
          <a:bodyPr>
            <a:noAutofit/>
          </a:bodyPr>
          <a:lstStyle/>
          <a:p>
            <a:r>
              <a:rPr kumimoji="0" lang="en-US" sz="3600" b="0" i="0" u="none" strike="noStrike" kern="1200" cap="all" spc="300" normalizeH="0" baseline="0" noProof="0" dirty="0">
                <a:ln>
                  <a:noFill/>
                </a:ln>
                <a:effectLst/>
                <a:uLnTx/>
                <a:uFillTx/>
                <a:latin typeface="Times New Roman" panose="02020603050405020304" pitchFamily="18" charset="0"/>
                <a:ea typeface="+mj-ea"/>
                <a:cs typeface="Times New Roman" panose="02020603050405020304" pitchFamily="18" charset="0"/>
              </a:rPr>
              <a:t>USE CASE DIAGRAM</a:t>
            </a:r>
            <a:endParaRPr lang="en-US" sz="3600" dirty="0"/>
          </a:p>
        </p:txBody>
      </p:sp>
      <p:sp>
        <p:nvSpPr>
          <p:cNvPr id="3" name="Subtitle 2">
            <a:extLst>
              <a:ext uri="{FF2B5EF4-FFF2-40B4-BE49-F238E27FC236}">
                <a16:creationId xmlns:a16="http://schemas.microsoft.com/office/drawing/2014/main" id="{AC895DF9-4327-92A6-EB3F-1320895ED53A}"/>
              </a:ext>
            </a:extLst>
          </p:cNvPr>
          <p:cNvSpPr>
            <a:spLocks noGrp="1"/>
          </p:cNvSpPr>
          <p:nvPr>
            <p:ph type="subTitle" idx="1"/>
          </p:nvPr>
        </p:nvSpPr>
        <p:spPr>
          <a:xfrm>
            <a:off x="108856" y="762001"/>
            <a:ext cx="7881257" cy="5943600"/>
          </a:xfrm>
        </p:spPr>
        <p:txBody>
          <a:bodyPr>
            <a:no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800" b="1" i="0" dirty="0">
              <a:solidFill>
                <a:schemeClr val="tx1"/>
              </a:solidFill>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Definition of Use Case Diagram:</a:t>
            </a:r>
            <a:r>
              <a:rPr kumimoji="0" lang="en-US" sz="1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 use case diagram in UML is a type of behavioral diagram created from a use-case analysis. It provides a graphical overview of the functionality offered by a system in terms of actors, their goals (represented as use cases), and any dependencies between those use cases.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Purpose of Use Case Diagram:</a:t>
            </a:r>
            <a:r>
              <a:rPr kumimoji="0" lang="en-US" sz="1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The main purpose of a use case diagram is to illustrate the system functions performed for each actor. It helps in identifying the roles of actors within the system and understanding how they interact with the system to achieve their goals.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Components of Use Case Diagram:</a:t>
            </a:r>
            <a:r>
              <a:rPr kumimoji="0" lang="en-US" sz="1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Use case diagrams consist of actors, use cases, and relationships between them. Actors represent roles played by users or external systems interacting with the system, while use cases represent the specific functionality provided by the system. Relationships, such as associations and dependencies, depict how actors and use cases are connected.</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Significance in System Analysis and Design:</a:t>
            </a:r>
            <a:r>
              <a:rPr kumimoji="0" lang="en-US" sz="1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Use case diagrams are essential tools in system analysis and design, as they help in visualizing and understanding the system's functionality from a user's perspective. They serve as a basis for defining system requirements, identifying system boundaries, and facilitating communication between stakeholders.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l"/>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97B41D5-E3B8-D4D5-7684-8E924EBA2640}"/>
              </a:ext>
            </a:extLst>
          </p:cNvPr>
          <p:cNvPicPr>
            <a:picLocks noChangeAspect="1"/>
          </p:cNvPicPr>
          <p:nvPr/>
        </p:nvPicPr>
        <p:blipFill>
          <a:blip r:embed="rId3">
            <a:duotone>
              <a:prstClr val="black"/>
              <a:schemeClr val="accent1">
                <a:tint val="45000"/>
                <a:satMod val="400000"/>
              </a:schemeClr>
            </a:duotone>
          </a:blip>
          <a:stretch>
            <a:fillRect/>
          </a:stretch>
        </p:blipFill>
        <p:spPr>
          <a:xfrm>
            <a:off x="8207828" y="925285"/>
            <a:ext cx="3766456" cy="5638801"/>
          </a:xfrm>
          <a:prstGeom prst="rect">
            <a:avLst/>
          </a:prstGeom>
        </p:spPr>
      </p:pic>
    </p:spTree>
    <p:extLst>
      <p:ext uri="{BB962C8B-B14F-4D97-AF65-F5344CB8AC3E}">
        <p14:creationId xmlns:p14="http://schemas.microsoft.com/office/powerpoint/2010/main" val="3944812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DE88C-4518-8DA5-1DFF-70A6558595C0}"/>
              </a:ext>
            </a:extLst>
          </p:cNvPr>
          <p:cNvSpPr>
            <a:spLocks noGrp="1"/>
          </p:cNvSpPr>
          <p:nvPr>
            <p:ph type="ctrTitle"/>
          </p:nvPr>
        </p:nvSpPr>
        <p:spPr>
          <a:xfrm>
            <a:off x="108857" y="152400"/>
            <a:ext cx="12083143" cy="609601"/>
          </a:xfrm>
        </p:spPr>
        <p:txBody>
          <a:bodyPr>
            <a:noAutofit/>
          </a:bodyPr>
          <a:lstStyle/>
          <a:p>
            <a:r>
              <a:rPr kumimoji="0" lang="en-US" sz="4800" b="0" i="0" u="none" strike="noStrike" kern="1200" cap="all" spc="300" normalizeH="0" baseline="0" noProof="0" dirty="0">
                <a:ln>
                  <a:noFill/>
                </a:ln>
                <a:solidFill>
                  <a:srgbClr val="FFFFFF"/>
                </a:solidFill>
                <a:effectLst/>
                <a:uLnTx/>
                <a:uFillTx/>
                <a:latin typeface="Times New Roman" panose="02020603050405020304" pitchFamily="18" charset="0"/>
                <a:ea typeface="+mj-ea"/>
                <a:cs typeface="Times New Roman" panose="02020603050405020304" pitchFamily="18" charset="0"/>
              </a:rPr>
              <a:t>CLASS DIAGRAM</a:t>
            </a:r>
            <a:endParaRPr lang="en-US" sz="3600" dirty="0"/>
          </a:p>
        </p:txBody>
      </p:sp>
      <p:sp>
        <p:nvSpPr>
          <p:cNvPr id="3" name="Subtitle 2">
            <a:extLst>
              <a:ext uri="{FF2B5EF4-FFF2-40B4-BE49-F238E27FC236}">
                <a16:creationId xmlns:a16="http://schemas.microsoft.com/office/drawing/2014/main" id="{AC895DF9-4327-92A6-EB3F-1320895ED53A}"/>
              </a:ext>
            </a:extLst>
          </p:cNvPr>
          <p:cNvSpPr>
            <a:spLocks noGrp="1"/>
          </p:cNvSpPr>
          <p:nvPr>
            <p:ph type="subTitle" idx="1"/>
          </p:nvPr>
        </p:nvSpPr>
        <p:spPr>
          <a:xfrm>
            <a:off x="108857" y="762001"/>
            <a:ext cx="7663544" cy="5943600"/>
          </a:xfrm>
        </p:spPr>
        <p:txBody>
          <a:bodyPr>
            <a:no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700" b="1" i="0" u="none" strike="noStrike" kern="1200" cap="none" spc="0" normalizeH="0" baseline="0" noProof="0" dirty="0">
              <a:ln>
                <a:noFill/>
              </a:ln>
              <a:solidFill>
                <a:srgbClr val="ECECEC"/>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700" b="1" i="0" u="none" strike="noStrike" kern="1200" cap="none" spc="0" normalizeH="0" baseline="0" noProof="0" dirty="0">
                <a:ln>
                  <a:noFill/>
                </a:ln>
                <a:solidFill>
                  <a:srgbClr val="ECECEC"/>
                </a:solidFill>
                <a:effectLst/>
                <a:uLnTx/>
                <a:uFillTx/>
                <a:latin typeface="Times New Roman" panose="02020603050405020304" pitchFamily="18" charset="0"/>
                <a:ea typeface="+mn-ea"/>
                <a:cs typeface="Times New Roman" panose="02020603050405020304" pitchFamily="18" charset="0"/>
              </a:rPr>
              <a:t>Definition of Class Diagram:</a:t>
            </a:r>
            <a:r>
              <a:rPr kumimoji="0" lang="en-US" sz="1700" b="0" i="0" u="none" strike="noStrike" kern="1200" cap="none" spc="0" normalizeH="0" baseline="0" noProof="0" dirty="0">
                <a:ln>
                  <a:noFill/>
                </a:ln>
                <a:solidFill>
                  <a:srgbClr val="ECECEC"/>
                </a:solidFill>
                <a:effectLst/>
                <a:uLnTx/>
                <a:uFillTx/>
                <a:latin typeface="Times New Roman" panose="02020603050405020304" pitchFamily="18" charset="0"/>
                <a:ea typeface="+mn-ea"/>
                <a:cs typeface="Times New Roman" panose="02020603050405020304" pitchFamily="18" charset="0"/>
              </a:rPr>
              <a:t> A class diagram in UML is a type of static structure diagram used to describe the structure of a system. It illustrates the system's classes, their attributes, operations (or methods), and the relationships among the classes.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700" b="1" i="0" u="none" strike="noStrike" kern="1200" cap="none" spc="0" normalizeH="0" baseline="0" noProof="0" dirty="0">
                <a:ln>
                  <a:noFill/>
                </a:ln>
                <a:solidFill>
                  <a:srgbClr val="ECECEC"/>
                </a:solidFill>
                <a:effectLst/>
                <a:uLnTx/>
                <a:uFillTx/>
                <a:latin typeface="Times New Roman" panose="02020603050405020304" pitchFamily="18" charset="0"/>
                <a:ea typeface="+mn-ea"/>
                <a:cs typeface="Times New Roman" panose="02020603050405020304" pitchFamily="18" charset="0"/>
              </a:rPr>
              <a:t>Components of Class Diagram:</a:t>
            </a:r>
            <a:r>
              <a:rPr kumimoji="0" lang="en-US" sz="1700" b="0" i="0" u="none" strike="noStrike" kern="1200" cap="none" spc="0" normalizeH="0" baseline="0" noProof="0" dirty="0">
                <a:ln>
                  <a:noFill/>
                </a:ln>
                <a:solidFill>
                  <a:srgbClr val="ECECEC"/>
                </a:solidFill>
                <a:effectLst/>
                <a:uLnTx/>
                <a:uFillTx/>
                <a:latin typeface="Times New Roman" panose="02020603050405020304" pitchFamily="18" charset="0"/>
                <a:ea typeface="+mn-ea"/>
                <a:cs typeface="Times New Roman" panose="02020603050405020304" pitchFamily="18" charset="0"/>
              </a:rPr>
              <a:t> The main components of a class diagram include:</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700" b="1" i="0" u="none" strike="noStrike" kern="1200" cap="none" spc="0" normalizeH="0" baseline="0" noProof="0" dirty="0">
                <a:ln>
                  <a:noFill/>
                </a:ln>
                <a:solidFill>
                  <a:srgbClr val="ECECEC"/>
                </a:solidFill>
                <a:effectLst/>
                <a:uLnTx/>
                <a:uFillTx/>
                <a:latin typeface="Times New Roman" panose="02020603050405020304" pitchFamily="18" charset="0"/>
                <a:ea typeface="+mn-ea"/>
                <a:cs typeface="Times New Roman" panose="02020603050405020304" pitchFamily="18" charset="0"/>
              </a:rPr>
              <a:t>Classes:</a:t>
            </a:r>
            <a:r>
              <a:rPr kumimoji="0" lang="en-US" sz="1700" b="0" i="0" u="none" strike="noStrike" kern="1200" cap="none" spc="0" normalizeH="0" baseline="0" noProof="0" dirty="0">
                <a:ln>
                  <a:noFill/>
                </a:ln>
                <a:solidFill>
                  <a:srgbClr val="ECECEC"/>
                </a:solidFill>
                <a:effectLst/>
                <a:uLnTx/>
                <a:uFillTx/>
                <a:latin typeface="Times New Roman" panose="02020603050405020304" pitchFamily="18" charset="0"/>
                <a:ea typeface="+mn-ea"/>
                <a:cs typeface="Times New Roman" panose="02020603050405020304" pitchFamily="18" charset="0"/>
              </a:rPr>
              <a:t> Represented as rectangles, classes encapsulate data (attributes) and behavior (operations or methods). Each class contains attributes that describe its properties and operations that define its behavior.</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700" b="1" i="0" u="none" strike="noStrike" kern="1200" cap="none" spc="0" normalizeH="0" baseline="0" noProof="0" dirty="0">
                <a:ln>
                  <a:noFill/>
                </a:ln>
                <a:solidFill>
                  <a:srgbClr val="ECECEC"/>
                </a:solidFill>
                <a:effectLst/>
                <a:uLnTx/>
                <a:uFillTx/>
                <a:latin typeface="Times New Roman" panose="02020603050405020304" pitchFamily="18" charset="0"/>
                <a:ea typeface="+mn-ea"/>
                <a:cs typeface="Times New Roman" panose="02020603050405020304" pitchFamily="18" charset="0"/>
              </a:rPr>
              <a:t>Attributes:</a:t>
            </a:r>
            <a:r>
              <a:rPr kumimoji="0" lang="en-US" sz="1700" b="0" i="0" u="none" strike="noStrike" kern="1200" cap="none" spc="0" normalizeH="0" baseline="0" noProof="0" dirty="0">
                <a:ln>
                  <a:noFill/>
                </a:ln>
                <a:solidFill>
                  <a:srgbClr val="ECECEC"/>
                </a:solidFill>
                <a:effectLst/>
                <a:uLnTx/>
                <a:uFillTx/>
                <a:latin typeface="Times New Roman" panose="02020603050405020304" pitchFamily="18" charset="0"/>
                <a:ea typeface="+mn-ea"/>
                <a:cs typeface="Times New Roman" panose="02020603050405020304" pitchFamily="18" charset="0"/>
              </a:rPr>
              <a:t> Represented as properties or fields of a class, attributes describe the characteristics or properties of the class.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700" b="1" i="0" u="none" strike="noStrike" kern="1200" cap="none" spc="0" normalizeH="0" baseline="0" noProof="0" dirty="0">
                <a:ln>
                  <a:noFill/>
                </a:ln>
                <a:solidFill>
                  <a:srgbClr val="ECECEC"/>
                </a:solidFill>
                <a:effectLst/>
                <a:uLnTx/>
                <a:uFillTx/>
                <a:latin typeface="Times New Roman" panose="02020603050405020304" pitchFamily="18" charset="0"/>
                <a:ea typeface="+mn-ea"/>
                <a:cs typeface="Times New Roman" panose="02020603050405020304" pitchFamily="18" charset="0"/>
              </a:rPr>
              <a:t>Operations (Methods):</a:t>
            </a:r>
            <a:r>
              <a:rPr kumimoji="0" lang="en-US" sz="1700" b="0" i="0" u="none" strike="noStrike" kern="1200" cap="none" spc="0" normalizeH="0" baseline="0" noProof="0" dirty="0">
                <a:ln>
                  <a:noFill/>
                </a:ln>
                <a:solidFill>
                  <a:srgbClr val="ECECEC"/>
                </a:solidFill>
                <a:effectLst/>
                <a:uLnTx/>
                <a:uFillTx/>
                <a:latin typeface="Times New Roman" panose="02020603050405020304" pitchFamily="18" charset="0"/>
                <a:ea typeface="+mn-ea"/>
                <a:cs typeface="Times New Roman" panose="02020603050405020304" pitchFamily="18" charset="0"/>
              </a:rPr>
              <a:t> Represented as functions or behaviors associated with a class, operations define the actions that can be performed by the class.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700" b="1" i="0" u="none" strike="noStrike" kern="1200" cap="none" spc="0" normalizeH="0" baseline="0" noProof="0" dirty="0">
                <a:ln>
                  <a:noFill/>
                </a:ln>
                <a:solidFill>
                  <a:srgbClr val="ECECEC"/>
                </a:solidFill>
                <a:effectLst/>
                <a:uLnTx/>
                <a:uFillTx/>
                <a:latin typeface="Times New Roman" panose="02020603050405020304" pitchFamily="18" charset="0"/>
                <a:ea typeface="+mn-ea"/>
                <a:cs typeface="Times New Roman" panose="02020603050405020304" pitchFamily="18" charset="0"/>
              </a:rPr>
              <a:t>Relationships:</a:t>
            </a:r>
            <a:r>
              <a:rPr kumimoji="0" lang="en-US" sz="1700" b="0" i="0" u="none" strike="noStrike" kern="1200" cap="none" spc="0" normalizeH="0" baseline="0" noProof="0" dirty="0">
                <a:ln>
                  <a:noFill/>
                </a:ln>
                <a:solidFill>
                  <a:srgbClr val="ECECEC"/>
                </a:solidFill>
                <a:effectLst/>
                <a:uLnTx/>
                <a:uFillTx/>
                <a:latin typeface="Times New Roman" panose="02020603050405020304" pitchFamily="18" charset="0"/>
                <a:ea typeface="+mn-ea"/>
                <a:cs typeface="Times New Roman" panose="02020603050405020304" pitchFamily="18" charset="0"/>
              </a:rPr>
              <a:t> Depict the associations, dependencies, and constraints among classes. Relationships include associations (e.g., aggregation, composition), generalization (inheritance), and dependencies.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700" b="1" i="0" u="none" strike="noStrike" kern="1200" cap="none" spc="0" normalizeH="0" baseline="0" noProof="0" dirty="0">
                <a:ln>
                  <a:noFill/>
                </a:ln>
                <a:solidFill>
                  <a:srgbClr val="ECECEC"/>
                </a:solidFill>
                <a:effectLst/>
                <a:uLnTx/>
                <a:uFillTx/>
                <a:latin typeface="Times New Roman" panose="02020603050405020304" pitchFamily="18" charset="0"/>
                <a:ea typeface="+mn-ea"/>
                <a:cs typeface="Times New Roman" panose="02020603050405020304" pitchFamily="18" charset="0"/>
              </a:rPr>
              <a:t>Role in Software Engineering:</a:t>
            </a:r>
            <a:r>
              <a:rPr kumimoji="0" lang="en-US" sz="1700" b="0" i="0" u="none" strike="noStrike" kern="1200" cap="none" spc="0" normalizeH="0" baseline="0" noProof="0" dirty="0">
                <a:ln>
                  <a:noFill/>
                </a:ln>
                <a:solidFill>
                  <a:srgbClr val="ECECEC"/>
                </a:solidFill>
                <a:effectLst/>
                <a:uLnTx/>
                <a:uFillTx/>
                <a:latin typeface="Times New Roman" panose="02020603050405020304" pitchFamily="18" charset="0"/>
                <a:ea typeface="+mn-ea"/>
                <a:cs typeface="Times New Roman" panose="02020603050405020304" pitchFamily="18" charset="0"/>
              </a:rPr>
              <a:t> Class diagrams are fundamental tools in software engineering for modeling and designing object-oriented systems. They provide a visual representation of the system's structure, enabling developers to understand class hierarchies, relationships, and dependencies. Class diagrams serve as blueprints for software development, facilitating communication among stakeholders and guiding the implementation process.</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700" b="0" i="0" u="none" strike="noStrike" kern="1200" cap="none" spc="0" normalizeH="0" baseline="0" noProof="0" dirty="0">
              <a:ln>
                <a:noFill/>
              </a:ln>
              <a:solidFill>
                <a:srgbClr val="ECECEC"/>
              </a:solidFill>
              <a:effectLst/>
              <a:uLnTx/>
              <a:uFillTx/>
              <a:latin typeface="Times New Roman" panose="02020603050405020304" pitchFamily="18" charset="0"/>
              <a:ea typeface="+mn-ea"/>
              <a:cs typeface="Times New Roman" panose="02020603050405020304" pitchFamily="18" charset="0"/>
            </a:endParaRPr>
          </a:p>
          <a:p>
            <a:pPr algn="l"/>
            <a:endParaRPr lang="en-US" sz="1700"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6B7F618-B24D-44D3-9CC9-0729E2912436}"/>
              </a:ext>
            </a:extLst>
          </p:cNvPr>
          <p:cNvPicPr>
            <a:picLocks noChangeAspect="1"/>
          </p:cNvPicPr>
          <p:nvPr/>
        </p:nvPicPr>
        <p:blipFill>
          <a:blip r:embed="rId3">
            <a:duotone>
              <a:prstClr val="black"/>
              <a:schemeClr val="accent1">
                <a:tint val="45000"/>
                <a:satMod val="400000"/>
              </a:schemeClr>
            </a:duotone>
          </a:blip>
          <a:stretch>
            <a:fillRect/>
          </a:stretch>
        </p:blipFill>
        <p:spPr>
          <a:xfrm>
            <a:off x="7990114" y="1300162"/>
            <a:ext cx="4093030" cy="4774067"/>
          </a:xfrm>
          <a:prstGeom prst="rect">
            <a:avLst/>
          </a:prstGeom>
        </p:spPr>
      </p:pic>
    </p:spTree>
    <p:extLst>
      <p:ext uri="{BB962C8B-B14F-4D97-AF65-F5344CB8AC3E}">
        <p14:creationId xmlns:p14="http://schemas.microsoft.com/office/powerpoint/2010/main" val="3138727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DE88C-4518-8DA5-1DFF-70A6558595C0}"/>
              </a:ext>
            </a:extLst>
          </p:cNvPr>
          <p:cNvSpPr>
            <a:spLocks noGrp="1"/>
          </p:cNvSpPr>
          <p:nvPr>
            <p:ph type="ctrTitle"/>
          </p:nvPr>
        </p:nvSpPr>
        <p:spPr>
          <a:xfrm>
            <a:off x="108857" y="152401"/>
            <a:ext cx="12083143" cy="478970"/>
          </a:xfrm>
        </p:spPr>
        <p:txBody>
          <a:bodyPr>
            <a:noAutofit/>
          </a:bodyPr>
          <a:lstStyle/>
          <a:p>
            <a:r>
              <a:rPr kumimoji="0" lang="en-US" sz="4800" b="0" i="0" u="none" strike="noStrike" kern="1200" cap="all" spc="300" normalizeH="0" baseline="0" noProof="0" dirty="0">
                <a:ln>
                  <a:noFill/>
                </a:ln>
                <a:effectLst/>
                <a:uLnTx/>
                <a:uFillTx/>
                <a:latin typeface="Times New Roman" panose="02020603050405020304" pitchFamily="18" charset="0"/>
                <a:ea typeface="+mj-ea"/>
                <a:cs typeface="Times New Roman" panose="02020603050405020304" pitchFamily="18" charset="0"/>
              </a:rPr>
              <a:t>SEQUENCE DIAGRAM</a:t>
            </a:r>
            <a:endParaRPr lang="en-US" sz="3600" dirty="0"/>
          </a:p>
        </p:txBody>
      </p:sp>
      <p:sp>
        <p:nvSpPr>
          <p:cNvPr id="3" name="Subtitle 2">
            <a:extLst>
              <a:ext uri="{FF2B5EF4-FFF2-40B4-BE49-F238E27FC236}">
                <a16:creationId xmlns:a16="http://schemas.microsoft.com/office/drawing/2014/main" id="{AC895DF9-4327-92A6-EB3F-1320895ED53A}"/>
              </a:ext>
            </a:extLst>
          </p:cNvPr>
          <p:cNvSpPr>
            <a:spLocks noGrp="1"/>
          </p:cNvSpPr>
          <p:nvPr>
            <p:ph type="subTitle" idx="1"/>
          </p:nvPr>
        </p:nvSpPr>
        <p:spPr>
          <a:xfrm>
            <a:off x="108857" y="762001"/>
            <a:ext cx="7663544" cy="5943600"/>
          </a:xfrm>
        </p:spPr>
        <p:txBody>
          <a:bodyPr>
            <a:no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55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Definition of Sequence Diagram:</a:t>
            </a:r>
            <a:r>
              <a:rPr kumimoji="0" lang="en-US" sz="155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 sequence diagram in UML is a type of interaction diagram that illustrates how processes interact and communicate with each other in a particular order or sequence. It depicts the flow of messages between objects or components over time, emphasizing the chronological order of interactions.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55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Purpose:</a:t>
            </a:r>
            <a:r>
              <a:rPr kumimoji="0" lang="en-US" sz="155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The primary purpose of a sequence diagram is to visualize the dynamic behavior of a system or process by representing the sequence of messages exchanged between objects or components. It helps developers understand the runtime behavior of a system, including the order of method invocations, collaborations, and interactions between various elements.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55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Characteristics:</a:t>
            </a:r>
            <a:r>
              <a:rPr kumimoji="0" lang="en-US" sz="155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Sequence diagrams typically consist of the following elements: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55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Objects:</a:t>
            </a:r>
            <a:r>
              <a:rPr kumimoji="0" lang="en-US" sz="155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Represented as rectangles, objects or instances of classes participate in interactions within the system.</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55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Lifelines:</a:t>
            </a:r>
            <a:r>
              <a:rPr kumimoji="0" lang="en-US" sz="155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Represented as vertical dashed lines extending from objects, lifelines depict the lifespan of objects during the sequence of interactions.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55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Messages:</a:t>
            </a:r>
            <a:r>
              <a:rPr kumimoji="0" lang="en-US" sz="155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Represented as arrows between lifelines, messages denote communication between objects. They can be synchronous (solid arrows) or asynchronous (dashed arrows), indicating the timing of message exchanges.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55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Activation Bars:</a:t>
            </a:r>
            <a:r>
              <a:rPr kumimoji="0" lang="en-US" sz="155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Represented as horizontal bars on lifelines, activation bars indicate the period during which an object is active or executing a particular operation.</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55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Return Messages:</a:t>
            </a:r>
            <a:r>
              <a:rPr kumimoji="0" lang="en-US" sz="155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Represented as dashed arrows returning from method calls, return messages indicate the flow of control back to the calling object after executing a method.</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55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Alternative Names:</a:t>
            </a:r>
            <a:r>
              <a:rPr kumimoji="0" lang="en-US" sz="155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Sequence diagrams are also known by other names such as event diagrams, event scenarios, and timing diagrams, depending on their specific context and usage.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55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l"/>
            <a:endParaRPr lang="en-US" sz="155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5BBDE6C-3391-DB39-519F-562009027B49}"/>
              </a:ext>
            </a:extLst>
          </p:cNvPr>
          <p:cNvPicPr>
            <a:picLocks noChangeAspect="1"/>
          </p:cNvPicPr>
          <p:nvPr/>
        </p:nvPicPr>
        <p:blipFill>
          <a:blip r:embed="rId3">
            <a:duotone>
              <a:prstClr val="black"/>
              <a:schemeClr val="accent1">
                <a:tint val="45000"/>
                <a:satMod val="400000"/>
              </a:schemeClr>
            </a:duotone>
          </a:blip>
          <a:stretch>
            <a:fillRect/>
          </a:stretch>
        </p:blipFill>
        <p:spPr>
          <a:xfrm>
            <a:off x="8305799" y="1153886"/>
            <a:ext cx="3777343" cy="5480276"/>
          </a:xfrm>
          <a:prstGeom prst="rect">
            <a:avLst/>
          </a:prstGeom>
        </p:spPr>
      </p:pic>
    </p:spTree>
    <p:extLst>
      <p:ext uri="{BB962C8B-B14F-4D97-AF65-F5344CB8AC3E}">
        <p14:creationId xmlns:p14="http://schemas.microsoft.com/office/powerpoint/2010/main" val="2980269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DE88C-4518-8DA5-1DFF-70A6558595C0}"/>
              </a:ext>
            </a:extLst>
          </p:cNvPr>
          <p:cNvSpPr>
            <a:spLocks noGrp="1"/>
          </p:cNvSpPr>
          <p:nvPr>
            <p:ph type="ctrTitle"/>
          </p:nvPr>
        </p:nvSpPr>
        <p:spPr>
          <a:xfrm>
            <a:off x="108857" y="152401"/>
            <a:ext cx="12083143" cy="478970"/>
          </a:xfrm>
        </p:spPr>
        <p:txBody>
          <a:bodyPr>
            <a:noAutofit/>
          </a:bodyPr>
          <a:lstStyle/>
          <a:p>
            <a:r>
              <a:rPr lang="en-US" sz="4400" dirty="0">
                <a:latin typeface="Times New Roman" panose="02020603050405020304" pitchFamily="18" charset="0"/>
                <a:cs typeface="Times New Roman" panose="02020603050405020304" pitchFamily="18" charset="0"/>
              </a:rPr>
              <a:t>FLOW CHART</a:t>
            </a:r>
          </a:p>
        </p:txBody>
      </p:sp>
      <p:pic>
        <p:nvPicPr>
          <p:cNvPr id="8" name="Picture 7">
            <a:extLst>
              <a:ext uri="{FF2B5EF4-FFF2-40B4-BE49-F238E27FC236}">
                <a16:creationId xmlns:a16="http://schemas.microsoft.com/office/drawing/2014/main" id="{6601567F-041E-DAD7-0A24-0023A4CA4F2D}"/>
              </a:ext>
            </a:extLst>
          </p:cNvPr>
          <p:cNvPicPr>
            <a:picLocks noChangeAspect="1"/>
          </p:cNvPicPr>
          <p:nvPr/>
        </p:nvPicPr>
        <p:blipFill>
          <a:blip r:embed="rId3">
            <a:duotone>
              <a:prstClr val="black"/>
              <a:schemeClr val="accent1">
                <a:tint val="45000"/>
                <a:satMod val="400000"/>
              </a:schemeClr>
            </a:duotone>
          </a:blip>
          <a:stretch>
            <a:fillRect/>
          </a:stretch>
        </p:blipFill>
        <p:spPr>
          <a:xfrm>
            <a:off x="239486" y="881743"/>
            <a:ext cx="11821885" cy="5838144"/>
          </a:xfrm>
          <a:prstGeom prst="rect">
            <a:avLst/>
          </a:prstGeom>
        </p:spPr>
      </p:pic>
    </p:spTree>
    <p:extLst>
      <p:ext uri="{BB962C8B-B14F-4D97-AF65-F5344CB8AC3E}">
        <p14:creationId xmlns:p14="http://schemas.microsoft.com/office/powerpoint/2010/main" val="1620600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DE88C-4518-8DA5-1DFF-70A6558595C0}"/>
              </a:ext>
            </a:extLst>
          </p:cNvPr>
          <p:cNvSpPr>
            <a:spLocks noGrp="1"/>
          </p:cNvSpPr>
          <p:nvPr>
            <p:ph type="ctrTitle"/>
          </p:nvPr>
        </p:nvSpPr>
        <p:spPr>
          <a:xfrm>
            <a:off x="108857" y="152401"/>
            <a:ext cx="12083143" cy="478970"/>
          </a:xfrm>
        </p:spPr>
        <p:txBody>
          <a:bodyPr>
            <a:noAutofit/>
          </a:bodyPr>
          <a:lstStyle/>
          <a:p>
            <a:r>
              <a:rPr lang="en-US" sz="3600" dirty="0">
                <a:latin typeface="Times New Roman" panose="02020603050405020304" pitchFamily="18" charset="0"/>
                <a:cs typeface="Times New Roman" panose="02020603050405020304" pitchFamily="18" charset="0"/>
              </a:rPr>
              <a:t>SYSTEM IMPLEMENTATION</a:t>
            </a:r>
            <a:endParaRPr lang="en-US" sz="3600" dirty="0"/>
          </a:p>
        </p:txBody>
      </p:sp>
      <p:sp>
        <p:nvSpPr>
          <p:cNvPr id="4" name="Content Placeholder 2">
            <a:extLst>
              <a:ext uri="{FF2B5EF4-FFF2-40B4-BE49-F238E27FC236}">
                <a16:creationId xmlns:a16="http://schemas.microsoft.com/office/drawing/2014/main" id="{02DA4B87-3CA1-C175-2EE0-FCFD5DE90667}"/>
              </a:ext>
            </a:extLst>
          </p:cNvPr>
          <p:cNvSpPr txBox="1">
            <a:spLocks/>
          </p:cNvSpPr>
          <p:nvPr/>
        </p:nvSpPr>
        <p:spPr>
          <a:xfrm>
            <a:off x="348343" y="1077687"/>
            <a:ext cx="11636828" cy="4754154"/>
          </a:xfrm>
          <a:prstGeom prst="rect">
            <a:avLst/>
          </a:prstGeom>
          <a:noFill/>
        </p:spPr>
        <p:txBody>
          <a:bodyPr vert="horz" lIns="91440" tIns="45720" rIns="91440" bIns="45720" rtlCol="0">
            <a:normAutofit/>
          </a:bodyPr>
          <a:lstStyle>
            <a:lvl1pPr marL="0" indent="0" algn="l" defTabSz="914400" rtl="0" eaLnBrk="1" latinLnBrk="0" hangingPunct="1">
              <a:lnSpc>
                <a:spcPct val="90000"/>
              </a:lnSpc>
              <a:spcBef>
                <a:spcPts val="1000"/>
              </a:spcBef>
              <a:spcAft>
                <a:spcPts val="0"/>
              </a:spcAft>
              <a:buClr>
                <a:schemeClr val="accent2"/>
              </a:buClr>
              <a:buFont typeface="Wingdings" panose="05000000000000000000" pitchFamily="2" charset="2"/>
              <a:buNone/>
              <a:defRPr sz="1800" kern="1200">
                <a:solidFill>
                  <a:schemeClr val="tx1"/>
                </a:solidFill>
                <a:latin typeface="+mn-lt"/>
                <a:ea typeface="+mn-ea"/>
                <a:cs typeface="+mn-cs"/>
              </a:defRPr>
            </a:lvl1pPr>
            <a:lvl2pPr marL="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3pPr>
            <a:lvl4pPr marL="6858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4pPr>
            <a:lvl5pPr marL="9144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8" indent="0" algn="just">
              <a:buNone/>
            </a:pPr>
            <a:r>
              <a:rPr lang="en-US" sz="3600" dirty="0">
                <a:latin typeface="Times New Roman" panose="02020603050405020304" pitchFamily="18" charset="0"/>
                <a:cs typeface="Times New Roman" panose="02020603050405020304" pitchFamily="18" charset="0"/>
              </a:rPr>
              <a:t>MODULES</a:t>
            </a:r>
          </a:p>
          <a:p>
            <a:pPr lvl="8" indent="0" algn="just">
              <a:buNone/>
            </a:pPr>
            <a:endParaRPr lang="en-US" sz="2400" dirty="0">
              <a:latin typeface="Times New Roman" panose="02020603050405020304" pitchFamily="18" charset="0"/>
              <a:cs typeface="Times New Roman" panose="02020603050405020304" pitchFamily="18" charset="0"/>
            </a:endParaRPr>
          </a:p>
          <a:p>
            <a:pPr lvl="8" indent="0" algn="just">
              <a:buNone/>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Data Collection: Collect sufficient data samples and legitimate software samples</a:t>
            </a:r>
          </a:p>
          <a:p>
            <a:pPr marL="342900" indent="-342900">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Feature Extraction: For each image extract the features </a:t>
            </a:r>
            <a:r>
              <a:rPr lang="en-US" sz="2600" dirty="0" err="1">
                <a:latin typeface="Times New Roman" panose="02020603050405020304" pitchFamily="18" charset="0"/>
                <a:cs typeface="Times New Roman" panose="02020603050405020304" pitchFamily="18" charset="0"/>
              </a:rPr>
              <a:t>ubsing</a:t>
            </a:r>
            <a:r>
              <a:rPr lang="en-US" sz="2600" dirty="0">
                <a:latin typeface="Times New Roman" panose="02020603050405020304" pitchFamily="18" charset="0"/>
                <a:cs typeface="Times New Roman" panose="02020603050405020304" pitchFamily="18" charset="0"/>
              </a:rPr>
              <a:t> image processing and save in „.csv‟ extension </a:t>
            </a:r>
          </a:p>
          <a:p>
            <a:pPr marL="342900" indent="-342900">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Train and Test Modelling: Split the data into train and test data Train will be used for </a:t>
            </a:r>
            <a:r>
              <a:rPr lang="en-US" sz="2600" dirty="0" err="1">
                <a:latin typeface="Times New Roman" panose="02020603050405020304" pitchFamily="18" charset="0"/>
                <a:cs typeface="Times New Roman" panose="02020603050405020304" pitchFamily="18" charset="0"/>
              </a:rPr>
              <a:t>trainging</a:t>
            </a:r>
            <a:r>
              <a:rPr lang="en-US" sz="2600" dirty="0">
                <a:latin typeface="Times New Roman" panose="02020603050405020304" pitchFamily="18" charset="0"/>
                <a:cs typeface="Times New Roman" panose="02020603050405020304" pitchFamily="18" charset="0"/>
              </a:rPr>
              <a:t> the model and Test data to check the </a:t>
            </a:r>
            <a:r>
              <a:rPr lang="en-US" sz="2600" dirty="0" err="1">
                <a:latin typeface="Times New Roman" panose="02020603050405020304" pitchFamily="18" charset="0"/>
                <a:cs typeface="Times New Roman" panose="02020603050405020304" pitchFamily="18" charset="0"/>
              </a:rPr>
              <a:t>performace</a:t>
            </a:r>
            <a:r>
              <a:rPr lang="en-US" sz="26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Modelling: SVM Navie bayes, Random </a:t>
            </a:r>
            <a:r>
              <a:rPr lang="en-US" sz="2600" dirty="0" err="1">
                <a:latin typeface="Times New Roman" panose="02020603050405020304" pitchFamily="18" charset="0"/>
                <a:cs typeface="Times New Roman" panose="02020603050405020304" pitchFamily="18" charset="0"/>
              </a:rPr>
              <a:t>FOrest</a:t>
            </a:r>
            <a:r>
              <a:rPr lang="en-US" sz="2600" dirty="0">
                <a:latin typeface="Times New Roman" panose="02020603050405020304" pitchFamily="18" charset="0"/>
                <a:cs typeface="Times New Roman" panose="02020603050405020304" pitchFamily="18" charset="0"/>
              </a:rPr>
              <a:t>, KNN, Ada boost, Decision tree, Ada boost with random forest. Combine the training using machine learning algorithms and establish a classification model</a:t>
            </a:r>
            <a:endParaRPr lang="en-US" sz="2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7699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DE88C-4518-8DA5-1DFF-70A6558595C0}"/>
              </a:ext>
            </a:extLst>
          </p:cNvPr>
          <p:cNvSpPr>
            <a:spLocks noGrp="1"/>
          </p:cNvSpPr>
          <p:nvPr>
            <p:ph type="ctrTitle"/>
          </p:nvPr>
        </p:nvSpPr>
        <p:spPr>
          <a:xfrm>
            <a:off x="108857" y="152401"/>
            <a:ext cx="12083143" cy="478970"/>
          </a:xfrm>
        </p:spPr>
        <p:txBody>
          <a:bodyPr>
            <a:noAutofit/>
          </a:bodyPr>
          <a:lstStyle/>
          <a:p>
            <a:r>
              <a:rPr lang="en-US" sz="3600" dirty="0">
                <a:latin typeface="Times New Roman" panose="02020603050405020304" pitchFamily="18" charset="0"/>
                <a:cs typeface="Times New Roman" panose="02020603050405020304" pitchFamily="18" charset="0"/>
              </a:rPr>
              <a:t>ALGORITHMS</a:t>
            </a:r>
          </a:p>
        </p:txBody>
      </p:sp>
      <p:sp>
        <p:nvSpPr>
          <p:cNvPr id="5" name="TextBox 4">
            <a:extLst>
              <a:ext uri="{FF2B5EF4-FFF2-40B4-BE49-F238E27FC236}">
                <a16:creationId xmlns:a16="http://schemas.microsoft.com/office/drawing/2014/main" id="{232AD534-235E-75F2-B2FD-E5E0D80EEA21}"/>
              </a:ext>
            </a:extLst>
          </p:cNvPr>
          <p:cNvSpPr txBox="1"/>
          <p:nvPr/>
        </p:nvSpPr>
        <p:spPr>
          <a:xfrm>
            <a:off x="108858" y="1034143"/>
            <a:ext cx="5704114" cy="5647700"/>
          </a:xfrm>
          <a:prstGeom prst="rect">
            <a:avLst/>
          </a:prstGeom>
          <a:noFill/>
        </p:spPr>
        <p:txBody>
          <a:bodyPr wrap="square" rtlCol="0">
            <a:spAutoFit/>
          </a:bodyPr>
          <a:lstStyle/>
          <a:p>
            <a:pPr algn="l"/>
            <a:r>
              <a:rPr lang="en-US" sz="1900" b="1" i="0" dirty="0">
                <a:solidFill>
                  <a:srgbClr val="ECECEC"/>
                </a:solidFill>
                <a:effectLst/>
                <a:latin typeface="Times New Roman" panose="02020603050405020304" pitchFamily="18" charset="0"/>
                <a:cs typeface="Times New Roman" panose="02020603050405020304" pitchFamily="18" charset="0"/>
              </a:rPr>
              <a:t>Support Vector Machine (SVM):</a:t>
            </a:r>
            <a:endParaRPr lang="en-US" sz="1900" b="0" i="0" dirty="0">
              <a:solidFill>
                <a:srgbClr val="ECECE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900" b="0" i="0" dirty="0">
                <a:solidFill>
                  <a:srgbClr val="ECECEC"/>
                </a:solidFill>
                <a:effectLst/>
                <a:latin typeface="Times New Roman" panose="02020603050405020304" pitchFamily="18" charset="0"/>
                <a:cs typeface="Times New Roman" panose="02020603050405020304" pitchFamily="18" charset="0"/>
              </a:rPr>
              <a:t>Functionality:</a:t>
            </a:r>
          </a:p>
          <a:p>
            <a:pPr marL="742950" lvl="1" indent="-285750" algn="l">
              <a:buFont typeface="Arial" panose="020B0604020202020204" pitchFamily="34" charset="0"/>
              <a:buChar char="•"/>
            </a:pPr>
            <a:r>
              <a:rPr lang="en-US" sz="1900" b="0" i="0" dirty="0">
                <a:solidFill>
                  <a:srgbClr val="ECECEC"/>
                </a:solidFill>
                <a:effectLst/>
                <a:latin typeface="Times New Roman" panose="02020603050405020304" pitchFamily="18" charset="0"/>
                <a:cs typeface="Times New Roman" panose="02020603050405020304" pitchFamily="18" charset="0"/>
              </a:rPr>
              <a:t>Supervised learning algorithm used for classification (and regression).</a:t>
            </a:r>
          </a:p>
          <a:p>
            <a:pPr marL="742950" lvl="1" indent="-285750" algn="l">
              <a:buFont typeface="Arial" panose="020B0604020202020204" pitchFamily="34" charset="0"/>
              <a:buChar char="•"/>
            </a:pPr>
            <a:r>
              <a:rPr lang="en-US" sz="1900" b="0" i="0" dirty="0">
                <a:solidFill>
                  <a:srgbClr val="ECECEC"/>
                </a:solidFill>
                <a:effectLst/>
                <a:latin typeface="Times New Roman" panose="02020603050405020304" pitchFamily="18" charset="0"/>
                <a:cs typeface="Times New Roman" panose="02020603050405020304" pitchFamily="18" charset="0"/>
              </a:rPr>
              <a:t>Classifies data points by finding the hyperplane that best separates the classes.</a:t>
            </a:r>
          </a:p>
          <a:p>
            <a:pPr algn="l">
              <a:buFont typeface="Arial" panose="020B0604020202020204" pitchFamily="34" charset="0"/>
              <a:buChar char="•"/>
            </a:pPr>
            <a:r>
              <a:rPr lang="en-US" sz="1900" b="0" i="0" dirty="0">
                <a:solidFill>
                  <a:srgbClr val="ECECEC"/>
                </a:solidFill>
                <a:effectLst/>
                <a:latin typeface="Times New Roman" panose="02020603050405020304" pitchFamily="18" charset="0"/>
                <a:cs typeface="Times New Roman" panose="02020603050405020304" pitchFamily="18" charset="0"/>
              </a:rPr>
              <a:t>Application:</a:t>
            </a:r>
          </a:p>
          <a:p>
            <a:pPr marL="742950" lvl="1" indent="-285750" algn="l">
              <a:buFont typeface="Arial" panose="020B0604020202020204" pitchFamily="34" charset="0"/>
              <a:buChar char="•"/>
            </a:pPr>
            <a:r>
              <a:rPr lang="en-US" sz="1900" b="0" i="0" dirty="0">
                <a:solidFill>
                  <a:srgbClr val="ECECEC"/>
                </a:solidFill>
                <a:effectLst/>
                <a:latin typeface="Times New Roman" panose="02020603050405020304" pitchFamily="18" charset="0"/>
                <a:cs typeface="Times New Roman" panose="02020603050405020304" pitchFamily="18" charset="0"/>
              </a:rPr>
              <a:t>Effective for high-dimensional data with clear class separation.</a:t>
            </a:r>
          </a:p>
          <a:p>
            <a:pPr marL="742950" lvl="1" indent="-285750" algn="l">
              <a:buFont typeface="Arial" panose="020B0604020202020204" pitchFamily="34" charset="0"/>
              <a:buChar char="•"/>
            </a:pPr>
            <a:r>
              <a:rPr lang="en-US" sz="1900" b="0" i="0" dirty="0">
                <a:solidFill>
                  <a:srgbClr val="ECECEC"/>
                </a:solidFill>
                <a:effectLst/>
                <a:latin typeface="Times New Roman" panose="02020603050405020304" pitchFamily="18" charset="0"/>
                <a:cs typeface="Times New Roman" panose="02020603050405020304" pitchFamily="18" charset="0"/>
              </a:rPr>
              <a:t>Determines the optimal hyperplane to maximize margin between classes.</a:t>
            </a:r>
          </a:p>
          <a:p>
            <a:pPr algn="l">
              <a:buFont typeface="Arial" panose="020B0604020202020204" pitchFamily="34" charset="0"/>
              <a:buChar char="•"/>
            </a:pPr>
            <a:r>
              <a:rPr lang="en-US" sz="1900" b="0" i="0" dirty="0">
                <a:solidFill>
                  <a:srgbClr val="ECECEC"/>
                </a:solidFill>
                <a:effectLst/>
                <a:latin typeface="Times New Roman" panose="02020603050405020304" pitchFamily="18" charset="0"/>
                <a:cs typeface="Times New Roman" panose="02020603050405020304" pitchFamily="18" charset="0"/>
              </a:rPr>
              <a:t>Advantages:</a:t>
            </a:r>
          </a:p>
          <a:p>
            <a:pPr marL="742950" lvl="1" indent="-285750" algn="l">
              <a:buFont typeface="Arial" panose="020B0604020202020204" pitchFamily="34" charset="0"/>
              <a:buChar char="•"/>
            </a:pPr>
            <a:r>
              <a:rPr lang="en-US" sz="1900" b="0" i="0" dirty="0">
                <a:solidFill>
                  <a:srgbClr val="ECECEC"/>
                </a:solidFill>
                <a:effectLst/>
                <a:latin typeface="Times New Roman" panose="02020603050405020304" pitchFamily="18" charset="0"/>
                <a:cs typeface="Times New Roman" panose="02020603050405020304" pitchFamily="18" charset="0"/>
              </a:rPr>
              <a:t>Works well in high-dimensional spaces.</a:t>
            </a:r>
          </a:p>
          <a:p>
            <a:pPr marL="742950" lvl="1" indent="-285750" algn="l">
              <a:buFont typeface="Arial" panose="020B0604020202020204" pitchFamily="34" charset="0"/>
              <a:buChar char="•"/>
            </a:pPr>
            <a:r>
              <a:rPr lang="en-US" sz="1900" b="0" i="0" dirty="0">
                <a:solidFill>
                  <a:srgbClr val="ECECEC"/>
                </a:solidFill>
                <a:effectLst/>
                <a:latin typeface="Times New Roman" panose="02020603050405020304" pitchFamily="18" charset="0"/>
                <a:cs typeface="Times New Roman" panose="02020603050405020304" pitchFamily="18" charset="0"/>
              </a:rPr>
              <a:t>Effective in scenarios with complex decision boundaries.</a:t>
            </a:r>
          </a:p>
          <a:p>
            <a:pPr algn="l">
              <a:buFont typeface="Arial" panose="020B0604020202020204" pitchFamily="34" charset="0"/>
              <a:buChar char="•"/>
            </a:pPr>
            <a:r>
              <a:rPr lang="en-US" sz="1900" b="0" i="0" dirty="0">
                <a:solidFill>
                  <a:srgbClr val="ECECEC"/>
                </a:solidFill>
                <a:effectLst/>
                <a:latin typeface="Times New Roman" panose="02020603050405020304" pitchFamily="18" charset="0"/>
                <a:cs typeface="Times New Roman" panose="02020603050405020304" pitchFamily="18" charset="0"/>
              </a:rPr>
              <a:t>Limitations:</a:t>
            </a:r>
          </a:p>
          <a:p>
            <a:pPr marL="742950" lvl="1" indent="-285750" algn="l">
              <a:buFont typeface="Arial" panose="020B0604020202020204" pitchFamily="34" charset="0"/>
              <a:buChar char="•"/>
            </a:pPr>
            <a:r>
              <a:rPr lang="en-US" sz="1900" b="0" i="0" dirty="0">
                <a:solidFill>
                  <a:srgbClr val="ECECEC"/>
                </a:solidFill>
                <a:effectLst/>
                <a:latin typeface="Times New Roman" panose="02020603050405020304" pitchFamily="18" charset="0"/>
                <a:cs typeface="Times New Roman" panose="02020603050405020304" pitchFamily="18" charset="0"/>
              </a:rPr>
              <a:t>Memory-intensive for large datasets.</a:t>
            </a:r>
          </a:p>
          <a:p>
            <a:pPr marL="742950" lvl="1" indent="-285750" algn="l">
              <a:buFont typeface="Arial" panose="020B0604020202020204" pitchFamily="34" charset="0"/>
              <a:buChar char="•"/>
            </a:pPr>
            <a:r>
              <a:rPr lang="en-US" sz="1900" b="0" i="0" dirty="0">
                <a:solidFill>
                  <a:srgbClr val="ECECEC"/>
                </a:solidFill>
                <a:effectLst/>
                <a:latin typeface="Times New Roman" panose="02020603050405020304" pitchFamily="18" charset="0"/>
                <a:cs typeface="Times New Roman" panose="02020603050405020304" pitchFamily="18" charset="0"/>
              </a:rPr>
              <a:t>Less effective in noisy datasets or when classes overlap significantly.</a:t>
            </a:r>
          </a:p>
        </p:txBody>
      </p:sp>
      <p:sp>
        <p:nvSpPr>
          <p:cNvPr id="7" name="TextBox 6">
            <a:extLst>
              <a:ext uri="{FF2B5EF4-FFF2-40B4-BE49-F238E27FC236}">
                <a16:creationId xmlns:a16="http://schemas.microsoft.com/office/drawing/2014/main" id="{7741D533-1C19-4ED5-D757-F912A8F86804}"/>
              </a:ext>
            </a:extLst>
          </p:cNvPr>
          <p:cNvSpPr txBox="1"/>
          <p:nvPr/>
        </p:nvSpPr>
        <p:spPr>
          <a:xfrm>
            <a:off x="6379030" y="1034144"/>
            <a:ext cx="5410198" cy="6524863"/>
          </a:xfrm>
          <a:prstGeom prst="rect">
            <a:avLst/>
          </a:prstGeom>
          <a:noFill/>
        </p:spPr>
        <p:txBody>
          <a:bodyPr wrap="square" rtlCol="0">
            <a:spAutoFit/>
          </a:bodyPr>
          <a:lstStyle/>
          <a:p>
            <a:pPr algn="l"/>
            <a:r>
              <a:rPr lang="en-US" sz="1900" b="1" i="0" dirty="0">
                <a:solidFill>
                  <a:srgbClr val="ECECEC"/>
                </a:solidFill>
                <a:effectLst/>
                <a:latin typeface="Times New Roman" panose="02020603050405020304" pitchFamily="18" charset="0"/>
                <a:cs typeface="Times New Roman" panose="02020603050405020304" pitchFamily="18" charset="0"/>
              </a:rPr>
              <a:t>Logistic Regression:</a:t>
            </a:r>
            <a:endParaRPr lang="en-US" sz="1900" b="0" i="0" dirty="0">
              <a:solidFill>
                <a:srgbClr val="ECECE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900" b="0" i="0" dirty="0">
                <a:solidFill>
                  <a:srgbClr val="ECECEC"/>
                </a:solidFill>
                <a:effectLst/>
                <a:latin typeface="Times New Roman" panose="02020603050405020304" pitchFamily="18" charset="0"/>
                <a:cs typeface="Times New Roman" panose="02020603050405020304" pitchFamily="18" charset="0"/>
              </a:rPr>
              <a:t>Functionality:</a:t>
            </a:r>
          </a:p>
          <a:p>
            <a:pPr marL="742950" lvl="1" indent="-285750" algn="l">
              <a:buFont typeface="Arial" panose="020B0604020202020204" pitchFamily="34" charset="0"/>
              <a:buChar char="•"/>
            </a:pPr>
            <a:r>
              <a:rPr lang="en-US" sz="1900" b="0" i="0" dirty="0">
                <a:solidFill>
                  <a:srgbClr val="ECECEC"/>
                </a:solidFill>
                <a:effectLst/>
                <a:latin typeface="Times New Roman" panose="02020603050405020304" pitchFamily="18" charset="0"/>
                <a:cs typeface="Times New Roman" panose="02020603050405020304" pitchFamily="18" charset="0"/>
              </a:rPr>
              <a:t>Utilizes the logistic function (sigmoid function) at its core.</a:t>
            </a:r>
          </a:p>
          <a:p>
            <a:pPr marL="742950" lvl="1" indent="-285750" algn="l">
              <a:buFont typeface="Arial" panose="020B0604020202020204" pitchFamily="34" charset="0"/>
              <a:buChar char="•"/>
            </a:pPr>
            <a:r>
              <a:rPr lang="en-US" sz="1900" b="0" i="0" dirty="0">
                <a:solidFill>
                  <a:srgbClr val="ECECEC"/>
                </a:solidFill>
                <a:effectLst/>
                <a:latin typeface="Times New Roman" panose="02020603050405020304" pitchFamily="18" charset="0"/>
                <a:cs typeface="Times New Roman" panose="02020603050405020304" pitchFamily="18" charset="0"/>
              </a:rPr>
              <a:t>Maps real-valued numbers to a range between 0 and 1.</a:t>
            </a:r>
          </a:p>
          <a:p>
            <a:pPr algn="l">
              <a:buFont typeface="Arial" panose="020B0604020202020204" pitchFamily="34" charset="0"/>
              <a:buChar char="•"/>
            </a:pPr>
            <a:r>
              <a:rPr lang="en-US" sz="1900" b="0" i="0" dirty="0">
                <a:solidFill>
                  <a:srgbClr val="ECECEC"/>
                </a:solidFill>
                <a:effectLst/>
                <a:latin typeface="Times New Roman" panose="02020603050405020304" pitchFamily="18" charset="0"/>
                <a:cs typeface="Times New Roman" panose="02020603050405020304" pitchFamily="18" charset="0"/>
              </a:rPr>
              <a:t>Application:</a:t>
            </a:r>
          </a:p>
          <a:p>
            <a:pPr marL="742950" lvl="1" indent="-285750" algn="l">
              <a:buFont typeface="Arial" panose="020B0604020202020204" pitchFamily="34" charset="0"/>
              <a:buChar char="•"/>
            </a:pPr>
            <a:r>
              <a:rPr lang="en-US" sz="1900" b="0" i="0" dirty="0">
                <a:solidFill>
                  <a:srgbClr val="ECECEC"/>
                </a:solidFill>
                <a:effectLst/>
                <a:latin typeface="Times New Roman" panose="02020603050405020304" pitchFamily="18" charset="0"/>
                <a:cs typeface="Times New Roman" panose="02020603050405020304" pitchFamily="18" charset="0"/>
              </a:rPr>
              <a:t>Commonly used for binary classification tasks.</a:t>
            </a:r>
          </a:p>
          <a:p>
            <a:pPr marL="742950" lvl="1" indent="-285750" algn="l">
              <a:buFont typeface="Arial" panose="020B0604020202020204" pitchFamily="34" charset="0"/>
              <a:buChar char="•"/>
            </a:pPr>
            <a:r>
              <a:rPr lang="en-US" sz="1900" b="0" i="0" dirty="0">
                <a:solidFill>
                  <a:srgbClr val="ECECEC"/>
                </a:solidFill>
                <a:effectLst/>
                <a:latin typeface="Times New Roman" panose="02020603050405020304" pitchFamily="18" charset="0"/>
                <a:cs typeface="Times New Roman" panose="02020603050405020304" pitchFamily="18" charset="0"/>
              </a:rPr>
              <a:t>Models the probability of a binary outcome based on one or more predictor variables.</a:t>
            </a:r>
          </a:p>
          <a:p>
            <a:pPr algn="l">
              <a:buFont typeface="Arial" panose="020B0604020202020204" pitchFamily="34" charset="0"/>
              <a:buChar char="•"/>
            </a:pPr>
            <a:r>
              <a:rPr lang="en-US" sz="1900" b="0" i="0" dirty="0">
                <a:solidFill>
                  <a:srgbClr val="ECECEC"/>
                </a:solidFill>
                <a:effectLst/>
                <a:latin typeface="Times New Roman" panose="02020603050405020304" pitchFamily="18" charset="0"/>
                <a:cs typeface="Times New Roman" panose="02020603050405020304" pitchFamily="18" charset="0"/>
              </a:rPr>
              <a:t>Advantages:</a:t>
            </a:r>
          </a:p>
          <a:p>
            <a:pPr marL="742950" lvl="1" indent="-285750" algn="l">
              <a:buFont typeface="Arial" panose="020B0604020202020204" pitchFamily="34" charset="0"/>
              <a:buChar char="•"/>
            </a:pPr>
            <a:r>
              <a:rPr lang="en-US" sz="1900" b="0" i="0" dirty="0">
                <a:solidFill>
                  <a:srgbClr val="ECECEC"/>
                </a:solidFill>
                <a:effectLst/>
                <a:latin typeface="Times New Roman" panose="02020603050405020304" pitchFamily="18" charset="0"/>
                <a:cs typeface="Times New Roman" panose="02020603050405020304" pitchFamily="18" charset="0"/>
              </a:rPr>
              <a:t>Provides interpretable probabilities for outcomes.</a:t>
            </a:r>
          </a:p>
          <a:p>
            <a:pPr marL="742950" lvl="1" indent="-285750" algn="l">
              <a:buFont typeface="Arial" panose="020B0604020202020204" pitchFamily="34" charset="0"/>
              <a:buChar char="•"/>
            </a:pPr>
            <a:r>
              <a:rPr lang="en-US" sz="1900" b="0" i="0" dirty="0">
                <a:solidFill>
                  <a:srgbClr val="ECECEC"/>
                </a:solidFill>
                <a:effectLst/>
                <a:latin typeface="Times New Roman" panose="02020603050405020304" pitchFamily="18" charset="0"/>
                <a:cs typeface="Times New Roman" panose="02020603050405020304" pitchFamily="18" charset="0"/>
              </a:rPr>
              <a:t>Simple to implement and understand.</a:t>
            </a:r>
          </a:p>
          <a:p>
            <a:pPr algn="l">
              <a:buFont typeface="Arial" panose="020B0604020202020204" pitchFamily="34" charset="0"/>
              <a:buChar char="•"/>
            </a:pPr>
            <a:r>
              <a:rPr lang="en-US" sz="1900" b="0" i="0" dirty="0">
                <a:solidFill>
                  <a:srgbClr val="ECECEC"/>
                </a:solidFill>
                <a:effectLst/>
                <a:latin typeface="Times New Roman" panose="02020603050405020304" pitchFamily="18" charset="0"/>
                <a:cs typeface="Times New Roman" panose="02020603050405020304" pitchFamily="18" charset="0"/>
              </a:rPr>
              <a:t>Limitations:</a:t>
            </a:r>
          </a:p>
          <a:p>
            <a:pPr marL="742950" lvl="1" indent="-285750" algn="l">
              <a:buFont typeface="Arial" panose="020B0604020202020204" pitchFamily="34" charset="0"/>
              <a:buChar char="•"/>
            </a:pPr>
            <a:r>
              <a:rPr lang="en-US" sz="1900" b="0" i="0" dirty="0">
                <a:solidFill>
                  <a:srgbClr val="ECECEC"/>
                </a:solidFill>
                <a:effectLst/>
                <a:latin typeface="Times New Roman" panose="02020603050405020304" pitchFamily="18" charset="0"/>
                <a:cs typeface="Times New Roman" panose="02020603050405020304" pitchFamily="18" charset="0"/>
              </a:rPr>
              <a:t>Assumes a linear relationship between predictors and the log-odds of the outcome.</a:t>
            </a:r>
          </a:p>
          <a:p>
            <a:pPr marL="742950" lvl="1" indent="-285750" algn="l">
              <a:buFont typeface="Arial" panose="020B0604020202020204" pitchFamily="34" charset="0"/>
              <a:buChar char="•"/>
            </a:pPr>
            <a:r>
              <a:rPr lang="en-US" sz="1900" b="0" i="0" dirty="0">
                <a:solidFill>
                  <a:srgbClr val="ECECEC"/>
                </a:solidFill>
                <a:effectLst/>
                <a:latin typeface="Times New Roman" panose="02020603050405020304" pitchFamily="18" charset="0"/>
                <a:cs typeface="Times New Roman" panose="02020603050405020304" pitchFamily="18" charset="0"/>
              </a:rPr>
              <a:t>Prone to overfitting with high-dimensional data.</a:t>
            </a:r>
          </a:p>
          <a:p>
            <a:br>
              <a:rPr lang="en-US" sz="1900" dirty="0">
                <a:latin typeface="Times New Roman" panose="02020603050405020304" pitchFamily="18" charset="0"/>
                <a:cs typeface="Times New Roman" panose="02020603050405020304" pitchFamily="18" charset="0"/>
              </a:rPr>
            </a:b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8330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DE88C-4518-8DA5-1DFF-70A6558595C0}"/>
              </a:ext>
            </a:extLst>
          </p:cNvPr>
          <p:cNvSpPr>
            <a:spLocks noGrp="1"/>
          </p:cNvSpPr>
          <p:nvPr>
            <p:ph type="ctrTitle"/>
          </p:nvPr>
        </p:nvSpPr>
        <p:spPr>
          <a:xfrm>
            <a:off x="108857" y="152401"/>
            <a:ext cx="12083143" cy="478970"/>
          </a:xfrm>
        </p:spPr>
        <p:txBody>
          <a:bodyPr>
            <a:noAutofit/>
          </a:bodyPr>
          <a:lstStyle/>
          <a:p>
            <a:r>
              <a:rPr lang="en-US" sz="3600" dirty="0">
                <a:latin typeface="Times New Roman" panose="02020603050405020304" pitchFamily="18" charset="0"/>
                <a:cs typeface="Times New Roman" panose="02020603050405020304" pitchFamily="18" charset="0"/>
              </a:rPr>
              <a:t>ALGORITHMS</a:t>
            </a:r>
          </a:p>
        </p:txBody>
      </p:sp>
      <p:sp>
        <p:nvSpPr>
          <p:cNvPr id="5" name="TextBox 4">
            <a:extLst>
              <a:ext uri="{FF2B5EF4-FFF2-40B4-BE49-F238E27FC236}">
                <a16:creationId xmlns:a16="http://schemas.microsoft.com/office/drawing/2014/main" id="{232AD534-235E-75F2-B2FD-E5E0D80EEA21}"/>
              </a:ext>
            </a:extLst>
          </p:cNvPr>
          <p:cNvSpPr txBox="1"/>
          <p:nvPr/>
        </p:nvSpPr>
        <p:spPr>
          <a:xfrm>
            <a:off x="108858" y="1034143"/>
            <a:ext cx="5704114" cy="5632311"/>
          </a:xfrm>
          <a:prstGeom prst="rect">
            <a:avLst/>
          </a:prstGeom>
          <a:noFill/>
        </p:spPr>
        <p:txBody>
          <a:bodyPr wrap="square" rtlCol="0">
            <a:spAutoFit/>
          </a:bodyPr>
          <a:lstStyle/>
          <a:p>
            <a:pPr algn="l"/>
            <a:r>
              <a:rPr lang="en-US" sz="2400" b="1" i="0" dirty="0">
                <a:solidFill>
                  <a:srgbClr val="ECECEC"/>
                </a:solidFill>
                <a:effectLst/>
                <a:latin typeface="Times New Roman" panose="02020603050405020304" pitchFamily="18" charset="0"/>
                <a:cs typeface="Times New Roman" panose="02020603050405020304" pitchFamily="18" charset="0"/>
              </a:rPr>
              <a:t>Naive Bayes Classifier:</a:t>
            </a:r>
            <a:endParaRPr lang="en-US" sz="2400" b="0" i="0" dirty="0">
              <a:solidFill>
                <a:srgbClr val="ECECEC"/>
              </a:solidFill>
              <a:effectLst/>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400" b="0" i="0" dirty="0">
                <a:solidFill>
                  <a:srgbClr val="ECECEC"/>
                </a:solidFill>
                <a:effectLst/>
                <a:latin typeface="Times New Roman" panose="02020603050405020304" pitchFamily="18" charset="0"/>
                <a:cs typeface="Times New Roman" panose="02020603050405020304" pitchFamily="18" charset="0"/>
              </a:rPr>
              <a:t>Type: Probabilistic classifier based on Bayes' theorem with strong independence assumptions.</a:t>
            </a:r>
          </a:p>
          <a:p>
            <a:pPr marL="342900" indent="-342900" algn="l">
              <a:buFont typeface="Wingdings" panose="05000000000000000000" pitchFamily="2" charset="2"/>
              <a:buChar char="Ø"/>
            </a:pPr>
            <a:r>
              <a:rPr lang="en-US" sz="2400" b="0" i="0" dirty="0">
                <a:solidFill>
                  <a:srgbClr val="ECECEC"/>
                </a:solidFill>
                <a:effectLst/>
                <a:latin typeface="Times New Roman" panose="02020603050405020304" pitchFamily="18" charset="0"/>
                <a:cs typeface="Times New Roman" panose="02020603050405020304" pitchFamily="18" charset="0"/>
              </a:rPr>
              <a:t>Operation: Estimates the likelihood of a class given predictor variables using conditional probabilities.</a:t>
            </a:r>
          </a:p>
          <a:p>
            <a:pPr marL="342900" indent="-342900" algn="l">
              <a:buFont typeface="Wingdings" panose="05000000000000000000" pitchFamily="2" charset="2"/>
              <a:buChar char="Ø"/>
            </a:pPr>
            <a:r>
              <a:rPr lang="en-US" sz="2400" b="0" i="0" dirty="0">
                <a:solidFill>
                  <a:srgbClr val="ECECEC"/>
                </a:solidFill>
                <a:effectLst/>
                <a:latin typeface="Times New Roman" panose="02020603050405020304" pitchFamily="18" charset="0"/>
                <a:cs typeface="Times New Roman" panose="02020603050405020304" pitchFamily="18" charset="0"/>
              </a:rPr>
              <a:t>Application: Widely used for text classification, spam filtering, and sentiment analysis.</a:t>
            </a:r>
          </a:p>
          <a:p>
            <a:pPr marL="342900" indent="-342900" algn="l">
              <a:buFont typeface="Wingdings" panose="05000000000000000000" pitchFamily="2" charset="2"/>
              <a:buChar char="Ø"/>
            </a:pPr>
            <a:r>
              <a:rPr lang="en-US" sz="2400" b="0" i="0" dirty="0">
                <a:solidFill>
                  <a:srgbClr val="ECECEC"/>
                </a:solidFill>
                <a:effectLst/>
                <a:latin typeface="Times New Roman" panose="02020603050405020304" pitchFamily="18" charset="0"/>
                <a:cs typeface="Times New Roman" panose="02020603050405020304" pitchFamily="18" charset="0"/>
              </a:rPr>
              <a:t>Advantages: Simple, fast, and performs well with high-dimensional data.</a:t>
            </a:r>
          </a:p>
          <a:p>
            <a:pPr marL="342900" indent="-342900" algn="l">
              <a:buFont typeface="Wingdings" panose="05000000000000000000" pitchFamily="2" charset="2"/>
              <a:buChar char="Ø"/>
            </a:pPr>
            <a:r>
              <a:rPr lang="en-US" sz="2400" b="0" i="0" dirty="0">
                <a:solidFill>
                  <a:srgbClr val="ECECEC"/>
                </a:solidFill>
                <a:effectLst/>
                <a:latin typeface="Times New Roman" panose="02020603050405020304" pitchFamily="18" charset="0"/>
                <a:cs typeface="Times New Roman" panose="02020603050405020304" pitchFamily="18" charset="0"/>
              </a:rPr>
              <a:t>Limitations: Assumes independence between features, which may not hold true in practice.</a:t>
            </a:r>
          </a:p>
        </p:txBody>
      </p:sp>
      <p:sp>
        <p:nvSpPr>
          <p:cNvPr id="7" name="TextBox 6">
            <a:extLst>
              <a:ext uri="{FF2B5EF4-FFF2-40B4-BE49-F238E27FC236}">
                <a16:creationId xmlns:a16="http://schemas.microsoft.com/office/drawing/2014/main" id="{7741D533-1C19-4ED5-D757-F912A8F86804}"/>
              </a:ext>
            </a:extLst>
          </p:cNvPr>
          <p:cNvSpPr txBox="1"/>
          <p:nvPr/>
        </p:nvSpPr>
        <p:spPr>
          <a:xfrm>
            <a:off x="6379030" y="1034144"/>
            <a:ext cx="5410198" cy="5632311"/>
          </a:xfrm>
          <a:prstGeom prst="rect">
            <a:avLst/>
          </a:prstGeom>
          <a:noFill/>
        </p:spPr>
        <p:txBody>
          <a:bodyPr wrap="square" rtlCol="0">
            <a:spAutoFit/>
          </a:bodyPr>
          <a:lstStyle/>
          <a:p>
            <a:pPr algn="l"/>
            <a:r>
              <a:rPr lang="en-US" sz="2400" b="1" dirty="0">
                <a:latin typeface="Times New Roman" panose="02020603050405020304" pitchFamily="18" charset="0"/>
                <a:cs typeface="Times New Roman" panose="02020603050405020304" pitchFamily="18" charset="0"/>
              </a:rPr>
              <a:t>Random Forest Algorithm</a:t>
            </a:r>
            <a:r>
              <a:rPr lang="en-US" sz="2400" dirty="0">
                <a:latin typeface="Times New Roman" panose="02020603050405020304" pitchFamily="18" charset="0"/>
                <a:cs typeface="Times New Roman" panose="02020603050405020304" pitchFamily="18" charset="0"/>
              </a:rPr>
              <a:t>:</a:t>
            </a:r>
          </a:p>
          <a:p>
            <a:pPr marL="342900" indent="-342900" algn="l">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Type: Ensemble learning method consisting of multiple decision trees.</a:t>
            </a:r>
          </a:p>
          <a:p>
            <a:pPr marL="342900" indent="-342900" algn="l">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Operation: Builds a multitude of decision trees and combines their predictions for final output.</a:t>
            </a:r>
          </a:p>
          <a:p>
            <a:pPr marL="342900" indent="-342900" algn="l">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Application: Versatile algorithm used for classification, regression, and outlier detection tasks.</a:t>
            </a:r>
          </a:p>
          <a:p>
            <a:pPr marL="342900" indent="-342900" algn="l">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Advantages: Robust against overfitting, handles missing data, and provides feature importance.</a:t>
            </a:r>
          </a:p>
          <a:p>
            <a:pPr marL="342900" indent="-342900" algn="l">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Limitations: May be computationally expensive and less interpretable compared to single decision trees.</a:t>
            </a:r>
          </a:p>
        </p:txBody>
      </p:sp>
    </p:spTree>
    <p:extLst>
      <p:ext uri="{BB962C8B-B14F-4D97-AF65-F5344CB8AC3E}">
        <p14:creationId xmlns:p14="http://schemas.microsoft.com/office/powerpoint/2010/main" val="1278854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03252AFB-1364-05E7-C423-89DB466EDAD6}"/>
              </a:ext>
            </a:extLst>
          </p:cNvPr>
          <p:cNvSpPr>
            <a:spLocks noGrp="1"/>
          </p:cNvSpPr>
          <p:nvPr>
            <p:ph idx="1"/>
          </p:nvPr>
        </p:nvSpPr>
        <p:spPr/>
        <p:txBody>
          <a:bodyPr/>
          <a:lstStyle/>
          <a:p>
            <a:pPr marL="285750" indent="-28575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Abstract</a:t>
            </a:r>
          </a:p>
          <a:p>
            <a:pPr marL="285750" indent="-28575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Introduction</a:t>
            </a:r>
          </a:p>
          <a:p>
            <a:pPr marL="285750" indent="-28575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Literature Survey</a:t>
            </a:r>
          </a:p>
          <a:p>
            <a:pPr marL="285750" indent="-28575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System Analysis</a:t>
            </a:r>
          </a:p>
          <a:p>
            <a:pPr marL="285750" indent="-28575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Feasibility Study</a:t>
            </a:r>
          </a:p>
          <a:p>
            <a:pPr marL="285750" indent="-28575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System Requirements</a:t>
            </a:r>
          </a:p>
          <a:p>
            <a:endParaRPr lang="en-US" dirty="0"/>
          </a:p>
        </p:txBody>
      </p:sp>
      <p:sp>
        <p:nvSpPr>
          <p:cNvPr id="2" name="Title 1">
            <a:extLst>
              <a:ext uri="{FF2B5EF4-FFF2-40B4-BE49-F238E27FC236}">
                <a16:creationId xmlns:a16="http://schemas.microsoft.com/office/drawing/2014/main" id="{B0A14305-0C99-6AF6-AF38-8AED7004327E}"/>
              </a:ext>
            </a:extLst>
          </p:cNvPr>
          <p:cNvSpPr txBox="1">
            <a:spLocks/>
          </p:cNvSpPr>
          <p:nvPr/>
        </p:nvSpPr>
        <p:spPr>
          <a:xfrm>
            <a:off x="565149" y="468086"/>
            <a:ext cx="10834843" cy="707570"/>
          </a:xfrm>
          <a:prstGeom prst="rect">
            <a:avLst/>
          </a:prstGeom>
          <a:noFill/>
        </p:spPr>
        <p:txBody>
          <a:bodyPr vert="horz" lIns="0" tIns="0" rIns="0" bIns="0" rtlCol="0" anchor="b" anchorCtr="0">
            <a:noAutofit/>
          </a:bodyPr>
          <a:lstStyle>
            <a:lvl1pPr algn="ctr"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a:lstStyle>
          <a:p>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Table of Contents</a:t>
            </a:r>
          </a:p>
        </p:txBody>
      </p:sp>
      <p:sp>
        <p:nvSpPr>
          <p:cNvPr id="6" name="Content Placeholder 12">
            <a:extLst>
              <a:ext uri="{FF2B5EF4-FFF2-40B4-BE49-F238E27FC236}">
                <a16:creationId xmlns:a16="http://schemas.microsoft.com/office/drawing/2014/main" id="{FA805745-2BA7-AEBA-BA26-8976322CB070}"/>
              </a:ext>
            </a:extLst>
          </p:cNvPr>
          <p:cNvSpPr txBox="1">
            <a:spLocks/>
          </p:cNvSpPr>
          <p:nvPr/>
        </p:nvSpPr>
        <p:spPr>
          <a:xfrm>
            <a:off x="6988629" y="2761796"/>
            <a:ext cx="5072742" cy="2740479"/>
          </a:xfrm>
          <a:prstGeom prst="rect">
            <a:avLst/>
          </a:prstGeom>
        </p:spPr>
        <p:txBody>
          <a:bodyPr vert="horz" lIns="0" tIns="0" rIns="0" bIns="0" rtlCol="0" anchor="t" anchorCtr="0">
            <a:noAutofit/>
          </a:bodyPr>
          <a:lstStyle>
            <a:lvl1pPr marL="360000" indent="-360000" algn="l" defTabSz="914400" rtl="0" eaLnBrk="1" latinLnBrk="0" hangingPunct="1">
              <a:lnSpc>
                <a:spcPct val="100000"/>
              </a:lnSpc>
              <a:spcBef>
                <a:spcPts val="1000"/>
              </a:spcBef>
              <a:buClr>
                <a:schemeClr val="accent1">
                  <a:lumMod val="60000"/>
                  <a:lumOff val="40000"/>
                </a:schemeClr>
              </a:buClr>
              <a:buFont typeface="Wingdings" panose="05000000000000000000" pitchFamily="2" charset="2"/>
              <a:buChar char=""/>
              <a:defRPr sz="1800" kern="1200">
                <a:solidFill>
                  <a:schemeClr val="tx1">
                    <a:alpha val="70000"/>
                  </a:schemeClr>
                </a:solidFill>
                <a:latin typeface="+mn-lt"/>
                <a:ea typeface="+mn-ea"/>
                <a:cs typeface="+mn-cs"/>
              </a:defRPr>
            </a:lvl1pPr>
            <a:lvl2pPr marL="360000" indent="0" algn="l" defTabSz="914400" rtl="0" eaLnBrk="1" latinLnBrk="0" hangingPunct="1">
              <a:lnSpc>
                <a:spcPct val="100000"/>
              </a:lnSpc>
              <a:spcBef>
                <a:spcPts val="1000"/>
              </a:spcBef>
              <a:buClr>
                <a:schemeClr val="accent1">
                  <a:lumMod val="60000"/>
                  <a:lumOff val="40000"/>
                </a:schemeClr>
              </a:buClr>
              <a:buFontTx/>
              <a:buNone/>
              <a:defRPr sz="1800" i="1" kern="1200">
                <a:solidFill>
                  <a:schemeClr val="tx1">
                    <a:alpha val="70000"/>
                  </a:schemeClr>
                </a:solidFill>
                <a:latin typeface="+mn-lt"/>
                <a:ea typeface="+mn-ea"/>
                <a:cs typeface="+mn-cs"/>
              </a:defRPr>
            </a:lvl2pPr>
            <a:lvl3pPr marL="1080000" indent="-360000" algn="l" defTabSz="914400" rtl="0" eaLnBrk="1" latinLnBrk="0" hangingPunct="1">
              <a:lnSpc>
                <a:spcPct val="100000"/>
              </a:lnSpc>
              <a:spcBef>
                <a:spcPts val="1000"/>
              </a:spcBef>
              <a:buClr>
                <a:schemeClr val="accent1">
                  <a:lumMod val="60000"/>
                  <a:lumOff val="40000"/>
                </a:schemeClr>
              </a:buClr>
              <a:buFont typeface="Wingdings" panose="05000000000000000000" pitchFamily="2" charset="2"/>
              <a:buChar char=""/>
              <a:defRPr sz="1600" kern="1200">
                <a:solidFill>
                  <a:schemeClr val="tx1">
                    <a:alpha val="70000"/>
                  </a:schemeClr>
                </a:solidFill>
                <a:latin typeface="+mn-lt"/>
                <a:ea typeface="+mn-ea"/>
                <a:cs typeface="+mn-cs"/>
              </a:defRPr>
            </a:lvl3pPr>
            <a:lvl4pPr marL="1080000" indent="0" algn="l" defTabSz="914400" rtl="0" eaLnBrk="1" latinLnBrk="0" hangingPunct="1">
              <a:lnSpc>
                <a:spcPct val="100000"/>
              </a:lnSpc>
              <a:spcBef>
                <a:spcPts val="1000"/>
              </a:spcBef>
              <a:buClr>
                <a:schemeClr val="accent1">
                  <a:lumMod val="60000"/>
                  <a:lumOff val="40000"/>
                </a:schemeClr>
              </a:buClr>
              <a:buFontTx/>
              <a:buNone/>
              <a:defRPr sz="1800" i="1" kern="1200">
                <a:solidFill>
                  <a:schemeClr val="tx1">
                    <a:alpha val="70000"/>
                  </a:schemeClr>
                </a:solidFill>
                <a:latin typeface="+mn-lt"/>
                <a:ea typeface="+mn-ea"/>
                <a:cs typeface="+mn-cs"/>
              </a:defRPr>
            </a:lvl4pPr>
            <a:lvl5pPr marL="1800000" indent="-360000" algn="l" defTabSz="914400" rtl="0" eaLnBrk="1" latinLnBrk="0" hangingPunct="1">
              <a:lnSpc>
                <a:spcPct val="100000"/>
              </a:lnSpc>
              <a:spcBef>
                <a:spcPts val="1000"/>
              </a:spcBef>
              <a:buClr>
                <a:schemeClr val="accent1">
                  <a:lumMod val="60000"/>
                  <a:lumOff val="40000"/>
                </a:schemeClr>
              </a:buClr>
              <a:buFont typeface="Wingdings" panose="05000000000000000000" pitchFamily="2" charset="2"/>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100000"/>
              </a:lnSpc>
              <a:spcBef>
                <a:spcPts val="1000"/>
              </a:spcBef>
              <a:buClr>
                <a:schemeClr val="accent5"/>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Clr>
                <a:schemeClr val="accent5"/>
              </a:buClr>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err="1">
                <a:solidFill>
                  <a:schemeClr val="tx1">
                    <a:lumMod val="95000"/>
                    <a:lumOff val="5000"/>
                  </a:schemeClr>
                </a:solidFill>
                <a:latin typeface="Times New Roman" panose="02020603050405020304" pitchFamily="18" charset="0"/>
                <a:cs typeface="Times New Roman" panose="02020603050405020304" pitchFamily="18" charset="0"/>
              </a:rPr>
              <a:t>Hw</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sz="2400" dirty="0" err="1">
                <a:solidFill>
                  <a:schemeClr val="tx1">
                    <a:lumMod val="95000"/>
                    <a:lumOff val="5000"/>
                  </a:schemeClr>
                </a:solidFill>
                <a:latin typeface="Times New Roman" panose="02020603050405020304" pitchFamily="18" charset="0"/>
                <a:cs typeface="Times New Roman" panose="02020603050405020304" pitchFamily="18" charset="0"/>
              </a:rPr>
              <a:t>Sw</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Requirements</a:t>
            </a:r>
          </a:p>
          <a:p>
            <a:pPr marL="285750" indent="-28575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UML Diagrams</a:t>
            </a:r>
          </a:p>
          <a:p>
            <a:pPr marL="285750" indent="-28575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Code Overview</a:t>
            </a:r>
          </a:p>
          <a:p>
            <a:pPr marL="285750" indent="-28575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Testing</a:t>
            </a:r>
          </a:p>
          <a:p>
            <a:pPr marL="285750" indent="-28575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Conclusion</a:t>
            </a:r>
          </a:p>
          <a:p>
            <a:pPr marL="285750" indent="-28575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Future Scope</a:t>
            </a:r>
          </a:p>
          <a:p>
            <a:endParaRPr lang="en-US" dirty="0"/>
          </a:p>
        </p:txBody>
      </p:sp>
    </p:spTree>
    <p:extLst>
      <p:ext uri="{BB962C8B-B14F-4D97-AF65-F5344CB8AC3E}">
        <p14:creationId xmlns:p14="http://schemas.microsoft.com/office/powerpoint/2010/main" val="4148681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DE88C-4518-8DA5-1DFF-70A6558595C0}"/>
              </a:ext>
            </a:extLst>
          </p:cNvPr>
          <p:cNvSpPr>
            <a:spLocks noGrp="1"/>
          </p:cNvSpPr>
          <p:nvPr>
            <p:ph type="ctrTitle"/>
          </p:nvPr>
        </p:nvSpPr>
        <p:spPr>
          <a:xfrm>
            <a:off x="108857" y="152401"/>
            <a:ext cx="12083143" cy="478970"/>
          </a:xfrm>
        </p:spPr>
        <p:txBody>
          <a:bodyPr>
            <a:noAutofit/>
          </a:bodyPr>
          <a:lstStyle/>
          <a:p>
            <a:r>
              <a:rPr lang="en-US" sz="3600" dirty="0">
                <a:latin typeface="Times New Roman" panose="02020603050405020304" pitchFamily="18" charset="0"/>
                <a:cs typeface="Times New Roman" panose="02020603050405020304" pitchFamily="18" charset="0"/>
              </a:rPr>
              <a:t>ALGORITHMS</a:t>
            </a:r>
          </a:p>
        </p:txBody>
      </p:sp>
      <p:sp>
        <p:nvSpPr>
          <p:cNvPr id="5" name="TextBox 4">
            <a:extLst>
              <a:ext uri="{FF2B5EF4-FFF2-40B4-BE49-F238E27FC236}">
                <a16:creationId xmlns:a16="http://schemas.microsoft.com/office/drawing/2014/main" id="{232AD534-235E-75F2-B2FD-E5E0D80EEA21}"/>
              </a:ext>
            </a:extLst>
          </p:cNvPr>
          <p:cNvSpPr txBox="1"/>
          <p:nvPr/>
        </p:nvSpPr>
        <p:spPr>
          <a:xfrm>
            <a:off x="108858" y="1034143"/>
            <a:ext cx="5704114" cy="5632311"/>
          </a:xfrm>
          <a:prstGeom prst="rect">
            <a:avLst/>
          </a:prstGeom>
          <a:noFill/>
        </p:spPr>
        <p:txBody>
          <a:bodyPr wrap="square" rtlCol="0">
            <a:spAutoFit/>
          </a:bodyPr>
          <a:lstStyle/>
          <a:p>
            <a:pPr algn="l"/>
            <a:r>
              <a:rPr lang="en-US" sz="2400" b="1" i="0" dirty="0">
                <a:solidFill>
                  <a:srgbClr val="ECECEC"/>
                </a:solidFill>
                <a:effectLst/>
                <a:latin typeface="Söhne"/>
              </a:rPr>
              <a:t>Decision Tree Algorithm:</a:t>
            </a:r>
            <a:endParaRPr lang="en-US" sz="2400" b="0" i="0" dirty="0">
              <a:solidFill>
                <a:srgbClr val="ECECEC"/>
              </a:solidFill>
              <a:effectLst/>
              <a:latin typeface="Söhne"/>
            </a:endParaRPr>
          </a:p>
          <a:p>
            <a:pPr marL="342900" indent="-342900" algn="l">
              <a:buFont typeface="Wingdings" panose="05000000000000000000" pitchFamily="2" charset="2"/>
              <a:buChar char="Ø"/>
            </a:pPr>
            <a:r>
              <a:rPr lang="en-US" sz="2400" b="0" i="0" dirty="0">
                <a:solidFill>
                  <a:srgbClr val="ECECEC"/>
                </a:solidFill>
                <a:effectLst/>
                <a:latin typeface="Söhne"/>
              </a:rPr>
              <a:t>Type: Supervised learning algorithm for classification and regression tasks.</a:t>
            </a:r>
          </a:p>
          <a:p>
            <a:pPr marL="342900" indent="-342900" algn="l">
              <a:buFont typeface="Wingdings" panose="05000000000000000000" pitchFamily="2" charset="2"/>
              <a:buChar char="Ø"/>
            </a:pPr>
            <a:r>
              <a:rPr lang="en-US" sz="2400" b="0" i="0" dirty="0">
                <a:solidFill>
                  <a:srgbClr val="ECECEC"/>
                </a:solidFill>
                <a:effectLst/>
                <a:latin typeface="Söhne"/>
              </a:rPr>
              <a:t>Operation: Divides the dataset into subsets based on feature values to make sequential decisions.</a:t>
            </a:r>
          </a:p>
          <a:p>
            <a:pPr marL="342900" indent="-342900" algn="l">
              <a:buFont typeface="Wingdings" panose="05000000000000000000" pitchFamily="2" charset="2"/>
              <a:buChar char="Ø"/>
            </a:pPr>
            <a:r>
              <a:rPr lang="en-US" sz="2400" b="0" i="0" dirty="0">
                <a:solidFill>
                  <a:srgbClr val="ECECEC"/>
                </a:solidFill>
                <a:effectLst/>
                <a:latin typeface="Söhne"/>
              </a:rPr>
              <a:t>Application: Used in various domains including healthcare, finance, and marketing.</a:t>
            </a:r>
          </a:p>
          <a:p>
            <a:pPr marL="342900" indent="-342900" algn="l">
              <a:buFont typeface="Wingdings" panose="05000000000000000000" pitchFamily="2" charset="2"/>
              <a:buChar char="Ø"/>
            </a:pPr>
            <a:r>
              <a:rPr lang="en-US" sz="2400" b="0" i="0" dirty="0">
                <a:solidFill>
                  <a:srgbClr val="ECECEC"/>
                </a:solidFill>
                <a:effectLst/>
                <a:latin typeface="Söhne"/>
              </a:rPr>
              <a:t>Advantages: Easy to interpret and visualize, handles non-linear relationships.</a:t>
            </a:r>
          </a:p>
          <a:p>
            <a:pPr marL="342900" indent="-342900" algn="l">
              <a:buFont typeface="Wingdings" panose="05000000000000000000" pitchFamily="2" charset="2"/>
              <a:buChar char="Ø"/>
            </a:pPr>
            <a:r>
              <a:rPr lang="en-US" sz="2400" b="0" i="0" dirty="0">
                <a:solidFill>
                  <a:srgbClr val="ECECEC"/>
                </a:solidFill>
                <a:effectLst/>
                <a:latin typeface="Söhne"/>
              </a:rPr>
              <a:t>Limitations: Prone to overfitting, sensitive to small variations in data, and may create complex trees.</a:t>
            </a:r>
          </a:p>
        </p:txBody>
      </p:sp>
      <p:sp>
        <p:nvSpPr>
          <p:cNvPr id="7" name="TextBox 6">
            <a:extLst>
              <a:ext uri="{FF2B5EF4-FFF2-40B4-BE49-F238E27FC236}">
                <a16:creationId xmlns:a16="http://schemas.microsoft.com/office/drawing/2014/main" id="{7741D533-1C19-4ED5-D757-F912A8F86804}"/>
              </a:ext>
            </a:extLst>
          </p:cNvPr>
          <p:cNvSpPr txBox="1"/>
          <p:nvPr/>
        </p:nvSpPr>
        <p:spPr>
          <a:xfrm>
            <a:off x="6379030" y="867243"/>
            <a:ext cx="5410198" cy="6001643"/>
          </a:xfrm>
          <a:prstGeom prst="rect">
            <a:avLst/>
          </a:prstGeom>
          <a:noFill/>
        </p:spPr>
        <p:txBody>
          <a:bodyPr wrap="square" rtlCol="0">
            <a:spAutoFit/>
          </a:bodyPr>
          <a:lstStyle/>
          <a:p>
            <a:pPr algn="l"/>
            <a:r>
              <a:rPr lang="en-US" sz="2400" b="1" i="0" dirty="0">
                <a:solidFill>
                  <a:srgbClr val="ECECEC"/>
                </a:solidFill>
                <a:effectLst/>
                <a:latin typeface="Söhne"/>
              </a:rPr>
              <a:t>AdaBoost Classifier:</a:t>
            </a:r>
            <a:endParaRPr lang="en-US" sz="2400" b="0" i="0" dirty="0">
              <a:solidFill>
                <a:srgbClr val="ECECEC"/>
              </a:solidFill>
              <a:effectLst/>
              <a:latin typeface="Söhne"/>
            </a:endParaRPr>
          </a:p>
          <a:p>
            <a:pPr marL="342900" indent="-342900" algn="l">
              <a:buFont typeface="Wingdings" panose="05000000000000000000" pitchFamily="2" charset="2"/>
              <a:buChar char="Ø"/>
            </a:pPr>
            <a:r>
              <a:rPr lang="en-US" sz="2400" b="0" i="0" dirty="0">
                <a:solidFill>
                  <a:srgbClr val="ECECEC"/>
                </a:solidFill>
                <a:effectLst/>
                <a:latin typeface="Söhne"/>
              </a:rPr>
              <a:t>Type: Adaptive boosting ensemble method that combines weak learners to create a strong classifier.</a:t>
            </a:r>
          </a:p>
          <a:p>
            <a:pPr marL="342900" indent="-342900" algn="l">
              <a:buFont typeface="Wingdings" panose="05000000000000000000" pitchFamily="2" charset="2"/>
              <a:buChar char="Ø"/>
            </a:pPr>
            <a:r>
              <a:rPr lang="en-US" sz="2400" b="0" i="0" dirty="0">
                <a:solidFill>
                  <a:srgbClr val="ECECEC"/>
                </a:solidFill>
                <a:effectLst/>
                <a:latin typeface="Söhne"/>
              </a:rPr>
              <a:t>Operation: Iteratively trains weak classifiers and adjusts the weights of incorrectly classified instances.</a:t>
            </a:r>
          </a:p>
          <a:p>
            <a:pPr marL="342900" indent="-342900" algn="l">
              <a:buFont typeface="Wingdings" panose="05000000000000000000" pitchFamily="2" charset="2"/>
              <a:buChar char="Ø"/>
            </a:pPr>
            <a:r>
              <a:rPr lang="en-US" sz="2400" b="0" i="0" dirty="0">
                <a:solidFill>
                  <a:srgbClr val="ECECEC"/>
                </a:solidFill>
                <a:effectLst/>
                <a:latin typeface="Söhne"/>
              </a:rPr>
              <a:t>Application: Commonly used for binary classification problems, especially in face detection and text categorization.</a:t>
            </a:r>
          </a:p>
          <a:p>
            <a:pPr marL="342900" indent="-342900" algn="l">
              <a:buFont typeface="Wingdings" panose="05000000000000000000" pitchFamily="2" charset="2"/>
              <a:buChar char="Ø"/>
            </a:pPr>
            <a:r>
              <a:rPr lang="en-US" sz="2400" b="0" i="0" dirty="0">
                <a:solidFill>
                  <a:srgbClr val="ECECEC"/>
                </a:solidFill>
                <a:effectLst/>
                <a:latin typeface="Söhne"/>
              </a:rPr>
              <a:t>Advantages: Boosts classification accuracy, less prone to overfitting, and handles noisy data.</a:t>
            </a:r>
          </a:p>
          <a:p>
            <a:pPr marL="342900" indent="-342900" algn="l">
              <a:buFont typeface="Wingdings" panose="05000000000000000000" pitchFamily="2" charset="2"/>
              <a:buChar char="Ø"/>
            </a:pPr>
            <a:r>
              <a:rPr lang="en-US" sz="2400" b="0" i="0" dirty="0">
                <a:solidFill>
                  <a:srgbClr val="ECECEC"/>
                </a:solidFill>
                <a:effectLst/>
                <a:latin typeface="Söhne"/>
              </a:rPr>
              <a:t>Limitations: Sensitive to outliers and noisy data, may require careful parameter tuning.</a:t>
            </a:r>
          </a:p>
        </p:txBody>
      </p:sp>
    </p:spTree>
    <p:extLst>
      <p:ext uri="{BB962C8B-B14F-4D97-AF65-F5344CB8AC3E}">
        <p14:creationId xmlns:p14="http://schemas.microsoft.com/office/powerpoint/2010/main" val="3884736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DE88C-4518-8DA5-1DFF-70A6558595C0}"/>
              </a:ext>
            </a:extLst>
          </p:cNvPr>
          <p:cNvSpPr>
            <a:spLocks noGrp="1"/>
          </p:cNvSpPr>
          <p:nvPr>
            <p:ph type="ctrTitle"/>
          </p:nvPr>
        </p:nvSpPr>
        <p:spPr>
          <a:xfrm>
            <a:off x="108857" y="1"/>
            <a:ext cx="12083143" cy="609600"/>
          </a:xfrm>
        </p:spPr>
        <p:txBody>
          <a:bodyPr>
            <a:noAutofit/>
          </a:bodyPr>
          <a:lstStyle/>
          <a:p>
            <a:r>
              <a:rPr lang="en-US" sz="3200" dirty="0">
                <a:latin typeface="Times New Roman" panose="02020603050405020304" pitchFamily="18" charset="0"/>
                <a:cs typeface="Times New Roman" panose="02020603050405020304" pitchFamily="18" charset="0"/>
              </a:rPr>
              <a:t>Python Code Overview</a:t>
            </a:r>
            <a:endParaRPr lang="en-US" sz="3200" dirty="0"/>
          </a:p>
        </p:txBody>
      </p:sp>
      <p:sp>
        <p:nvSpPr>
          <p:cNvPr id="3" name="Subtitle 2">
            <a:extLst>
              <a:ext uri="{FF2B5EF4-FFF2-40B4-BE49-F238E27FC236}">
                <a16:creationId xmlns:a16="http://schemas.microsoft.com/office/drawing/2014/main" id="{AC895DF9-4327-92A6-EB3F-1320895ED53A}"/>
              </a:ext>
            </a:extLst>
          </p:cNvPr>
          <p:cNvSpPr>
            <a:spLocks noGrp="1"/>
          </p:cNvSpPr>
          <p:nvPr>
            <p:ph type="subTitle" idx="1"/>
          </p:nvPr>
        </p:nvSpPr>
        <p:spPr>
          <a:xfrm>
            <a:off x="108857" y="609601"/>
            <a:ext cx="11898086" cy="6095999"/>
          </a:xfrm>
        </p:spPr>
        <p:txBody>
          <a:bodyPr>
            <a:noAutofit/>
          </a:bodyPr>
          <a:lstStyle/>
          <a:p>
            <a:pPr algn="l"/>
            <a:r>
              <a:rPr lang="en-US" sz="1200" dirty="0">
                <a:solidFill>
                  <a:schemeClr val="tx1"/>
                </a:solidFill>
                <a:latin typeface="Times New Roman" panose="02020603050405020304" pitchFamily="18" charset="0"/>
                <a:cs typeface="Times New Roman" panose="02020603050405020304" pitchFamily="18" charset="0"/>
              </a:rPr>
              <a:t>GUI Setup:</a:t>
            </a:r>
          </a:p>
          <a:p>
            <a:pPr marL="800100" lvl="1" indent="-342900" algn="l">
              <a:buFont typeface="Wingdings" panose="05000000000000000000" pitchFamily="2" charset="2"/>
              <a:buChar char="Ø"/>
            </a:pPr>
            <a:r>
              <a:rPr lang="en-US" sz="1200" dirty="0">
                <a:solidFill>
                  <a:schemeClr val="tx1"/>
                </a:solidFill>
                <a:latin typeface="Times New Roman" panose="02020603050405020304" pitchFamily="18" charset="0"/>
                <a:cs typeface="Times New Roman" panose="02020603050405020304" pitchFamily="18" charset="0"/>
              </a:rPr>
              <a:t>The code imports necessary modules from </a:t>
            </a:r>
            <a:r>
              <a:rPr lang="en-US" sz="1200" dirty="0" err="1">
                <a:solidFill>
                  <a:schemeClr val="tx1"/>
                </a:solidFill>
                <a:latin typeface="Times New Roman" panose="02020603050405020304" pitchFamily="18" charset="0"/>
                <a:cs typeface="Times New Roman" panose="02020603050405020304" pitchFamily="18" charset="0"/>
              </a:rPr>
              <a:t>Tkinter</a:t>
            </a:r>
            <a:r>
              <a:rPr lang="en-US" sz="1200" dirty="0">
                <a:solidFill>
                  <a:schemeClr val="tx1"/>
                </a:solidFill>
                <a:latin typeface="Times New Roman" panose="02020603050405020304" pitchFamily="18" charset="0"/>
                <a:cs typeface="Times New Roman" panose="02020603050405020304" pitchFamily="18" charset="0"/>
              </a:rPr>
              <a:t> for building the GUI.</a:t>
            </a:r>
          </a:p>
          <a:p>
            <a:pPr marL="800100" lvl="1" indent="-342900" algn="l">
              <a:buFont typeface="Wingdings" panose="05000000000000000000" pitchFamily="2" charset="2"/>
              <a:buChar char="Ø"/>
            </a:pPr>
            <a:r>
              <a:rPr lang="en-US" sz="1200" dirty="0">
                <a:solidFill>
                  <a:schemeClr val="tx1"/>
                </a:solidFill>
                <a:latin typeface="Times New Roman" panose="02020603050405020304" pitchFamily="18" charset="0"/>
                <a:cs typeface="Times New Roman" panose="02020603050405020304" pitchFamily="18" charset="0"/>
              </a:rPr>
              <a:t>It creates a main window (main) for the GUI with a specified title and geometry.</a:t>
            </a:r>
          </a:p>
          <a:p>
            <a:pPr marL="800100" lvl="1" indent="-342900" algn="l">
              <a:buFont typeface="Wingdings" panose="05000000000000000000" pitchFamily="2" charset="2"/>
              <a:buChar char="Ø"/>
            </a:pPr>
            <a:r>
              <a:rPr lang="en-US" sz="1200" dirty="0">
                <a:solidFill>
                  <a:schemeClr val="tx1"/>
                </a:solidFill>
                <a:latin typeface="Times New Roman" panose="02020603050405020304" pitchFamily="18" charset="0"/>
                <a:cs typeface="Times New Roman" panose="02020603050405020304" pitchFamily="18" charset="0"/>
              </a:rPr>
              <a:t>The filename variable is declared to store the path of the uploaded dataset.</a:t>
            </a:r>
          </a:p>
          <a:p>
            <a:pPr algn="l"/>
            <a:r>
              <a:rPr lang="en-US" sz="1200" dirty="0">
                <a:solidFill>
                  <a:schemeClr val="tx1"/>
                </a:solidFill>
                <a:latin typeface="Times New Roman" panose="02020603050405020304" pitchFamily="18" charset="0"/>
                <a:cs typeface="Times New Roman" panose="02020603050405020304" pitchFamily="18" charset="0"/>
              </a:rPr>
              <a:t>Data Loading:</a:t>
            </a:r>
          </a:p>
          <a:p>
            <a:pPr marL="800100" lvl="1" indent="-342900" algn="l">
              <a:buFont typeface="Wingdings" panose="05000000000000000000" pitchFamily="2" charset="2"/>
              <a:buChar char="Ø"/>
            </a:pPr>
            <a:r>
              <a:rPr lang="en-US" sz="1200" dirty="0">
                <a:solidFill>
                  <a:schemeClr val="tx1"/>
                </a:solidFill>
                <a:latin typeface="Times New Roman" panose="02020603050405020304" pitchFamily="18" charset="0"/>
                <a:cs typeface="Times New Roman" panose="02020603050405020304" pitchFamily="18" charset="0"/>
              </a:rPr>
              <a:t>The upload() function opens a file dialog to allow the user to upload a dataset.</a:t>
            </a:r>
          </a:p>
          <a:p>
            <a:pPr marL="800100" lvl="1" indent="-342900" algn="l">
              <a:buFont typeface="Wingdings" panose="05000000000000000000" pitchFamily="2" charset="2"/>
              <a:buChar char="Ø"/>
            </a:pPr>
            <a:r>
              <a:rPr lang="en-US" sz="1200" dirty="0">
                <a:solidFill>
                  <a:schemeClr val="tx1"/>
                </a:solidFill>
                <a:latin typeface="Times New Roman" panose="02020603050405020304" pitchFamily="18" charset="0"/>
                <a:cs typeface="Times New Roman" panose="02020603050405020304" pitchFamily="18" charset="0"/>
              </a:rPr>
              <a:t>Upon selection, the path of the uploaded file is displayed on the GUI (</a:t>
            </a:r>
            <a:r>
              <a:rPr lang="en-US" sz="1200" dirty="0" err="1">
                <a:solidFill>
                  <a:schemeClr val="tx1"/>
                </a:solidFill>
                <a:latin typeface="Times New Roman" panose="02020603050405020304" pitchFamily="18" charset="0"/>
                <a:cs typeface="Times New Roman" panose="02020603050405020304" pitchFamily="18" charset="0"/>
              </a:rPr>
              <a:t>pathlabel</a:t>
            </a:r>
            <a:r>
              <a:rPr lang="en-US" sz="1200" dirty="0">
                <a:solidFill>
                  <a:schemeClr val="tx1"/>
                </a:solidFill>
                <a:latin typeface="Times New Roman" panose="02020603050405020304" pitchFamily="18" charset="0"/>
                <a:cs typeface="Times New Roman" panose="02020603050405020304" pitchFamily="18" charset="0"/>
              </a:rPr>
              <a:t>).</a:t>
            </a:r>
          </a:p>
          <a:p>
            <a:pPr algn="l"/>
            <a:r>
              <a:rPr lang="en-US" sz="1200" dirty="0">
                <a:solidFill>
                  <a:schemeClr val="tx1"/>
                </a:solidFill>
                <a:latin typeface="Times New Roman" panose="02020603050405020304" pitchFamily="18" charset="0"/>
                <a:cs typeface="Times New Roman" panose="02020603050405020304" pitchFamily="18" charset="0"/>
              </a:rPr>
              <a:t>Model Generation:</a:t>
            </a:r>
          </a:p>
          <a:p>
            <a:pPr marL="800100" lvl="1" indent="-342900" algn="l">
              <a:buFont typeface="Wingdings" panose="05000000000000000000" pitchFamily="2" charset="2"/>
              <a:buChar char="Ø"/>
            </a:pPr>
            <a:r>
              <a:rPr lang="en-US" sz="1200" dirty="0">
                <a:solidFill>
                  <a:schemeClr val="tx1"/>
                </a:solidFill>
                <a:latin typeface="Times New Roman" panose="02020603050405020304" pitchFamily="18" charset="0"/>
                <a:cs typeface="Times New Roman" panose="02020603050405020304" pitchFamily="18" charset="0"/>
              </a:rPr>
              <a:t>The </a:t>
            </a:r>
            <a:r>
              <a:rPr lang="en-US" sz="1200" dirty="0" err="1">
                <a:solidFill>
                  <a:schemeClr val="tx1"/>
                </a:solidFill>
                <a:latin typeface="Times New Roman" panose="02020603050405020304" pitchFamily="18" charset="0"/>
                <a:cs typeface="Times New Roman" panose="02020603050405020304" pitchFamily="18" charset="0"/>
              </a:rPr>
              <a:t>generateModel</a:t>
            </a:r>
            <a:r>
              <a:rPr lang="en-US" sz="1200" dirty="0">
                <a:solidFill>
                  <a:schemeClr val="tx1"/>
                </a:solidFill>
                <a:latin typeface="Times New Roman" panose="02020603050405020304" pitchFamily="18" charset="0"/>
                <a:cs typeface="Times New Roman" panose="02020603050405020304" pitchFamily="18" charset="0"/>
              </a:rPr>
              <a:t>() function reads the uploaded dataset and splits it into training and testing sets using </a:t>
            </a:r>
            <a:r>
              <a:rPr lang="en-US" sz="1200" dirty="0" err="1">
                <a:solidFill>
                  <a:schemeClr val="tx1"/>
                </a:solidFill>
                <a:latin typeface="Times New Roman" panose="02020603050405020304" pitchFamily="18" charset="0"/>
                <a:cs typeface="Times New Roman" panose="02020603050405020304" pitchFamily="18" charset="0"/>
              </a:rPr>
              <a:t>train_test_split</a:t>
            </a:r>
            <a:r>
              <a:rPr lang="en-US" sz="1200" dirty="0">
                <a:solidFill>
                  <a:schemeClr val="tx1"/>
                </a:solidFill>
                <a:latin typeface="Times New Roman" panose="02020603050405020304" pitchFamily="18" charset="0"/>
                <a:cs typeface="Times New Roman" panose="02020603050405020304" pitchFamily="18" charset="0"/>
              </a:rPr>
              <a:t>() from scikit-learn.</a:t>
            </a:r>
          </a:p>
          <a:p>
            <a:pPr marL="800100" lvl="1" indent="-342900" algn="l">
              <a:buFont typeface="Wingdings" panose="05000000000000000000" pitchFamily="2" charset="2"/>
              <a:buChar char="Ø"/>
            </a:pPr>
            <a:r>
              <a:rPr lang="en-US" sz="1200" dirty="0">
                <a:solidFill>
                  <a:schemeClr val="tx1"/>
                </a:solidFill>
                <a:latin typeface="Times New Roman" panose="02020603050405020304" pitchFamily="18" charset="0"/>
                <a:cs typeface="Times New Roman" panose="02020603050405020304" pitchFamily="18" charset="0"/>
              </a:rPr>
              <a:t>Information about the dataset length and the lengths of the training and test sets are displayed on the GUI.</a:t>
            </a:r>
          </a:p>
          <a:p>
            <a:pPr algn="l"/>
            <a:r>
              <a:rPr lang="en-US" sz="1200" dirty="0">
                <a:solidFill>
                  <a:schemeClr val="tx1"/>
                </a:solidFill>
                <a:latin typeface="Times New Roman" panose="02020603050405020304" pitchFamily="18" charset="0"/>
                <a:cs typeface="Times New Roman" panose="02020603050405020304" pitchFamily="18" charset="0"/>
              </a:rPr>
              <a:t>Algorithm Execution:</a:t>
            </a:r>
          </a:p>
          <a:p>
            <a:pPr marL="800100" lvl="1" indent="-342900" algn="l">
              <a:buFont typeface="Wingdings" panose="05000000000000000000" pitchFamily="2" charset="2"/>
              <a:buChar char="Ø"/>
            </a:pPr>
            <a:r>
              <a:rPr lang="en-US" sz="1200" dirty="0">
                <a:solidFill>
                  <a:schemeClr val="tx1"/>
                </a:solidFill>
                <a:latin typeface="Times New Roman" panose="02020603050405020304" pitchFamily="18" charset="0"/>
                <a:cs typeface="Times New Roman" panose="02020603050405020304" pitchFamily="18" charset="0"/>
              </a:rPr>
              <a:t>Functions like </a:t>
            </a:r>
            <a:r>
              <a:rPr lang="en-US" sz="1200" dirty="0" err="1">
                <a:solidFill>
                  <a:schemeClr val="tx1"/>
                </a:solidFill>
                <a:latin typeface="Times New Roman" panose="02020603050405020304" pitchFamily="18" charset="0"/>
                <a:cs typeface="Times New Roman" panose="02020603050405020304" pitchFamily="18" charset="0"/>
              </a:rPr>
              <a:t>runSVM</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runSVMGenetic</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runNN</a:t>
            </a:r>
            <a:r>
              <a:rPr lang="en-US" sz="1200" dirty="0">
                <a:solidFill>
                  <a:schemeClr val="tx1"/>
                </a:solidFill>
                <a:latin typeface="Times New Roman" panose="02020603050405020304" pitchFamily="18" charset="0"/>
                <a:cs typeface="Times New Roman" panose="02020603050405020304" pitchFamily="18" charset="0"/>
              </a:rPr>
              <a:t>(), and </a:t>
            </a:r>
            <a:r>
              <a:rPr lang="en-US" sz="1200" dirty="0" err="1">
                <a:solidFill>
                  <a:schemeClr val="tx1"/>
                </a:solidFill>
                <a:latin typeface="Times New Roman" panose="02020603050405020304" pitchFamily="18" charset="0"/>
                <a:cs typeface="Times New Roman" panose="02020603050405020304" pitchFamily="18" charset="0"/>
              </a:rPr>
              <a:t>runNNGenetic</a:t>
            </a:r>
            <a:r>
              <a:rPr lang="en-US" sz="1200" dirty="0">
                <a:solidFill>
                  <a:schemeClr val="tx1"/>
                </a:solidFill>
                <a:latin typeface="Times New Roman" panose="02020603050405020304" pitchFamily="18" charset="0"/>
                <a:cs typeface="Times New Roman" panose="02020603050405020304" pitchFamily="18" charset="0"/>
              </a:rPr>
              <a:t>() are provided to execute different machine learning algorithms.</a:t>
            </a:r>
          </a:p>
          <a:p>
            <a:pPr marL="800100" lvl="1" indent="-342900" algn="l">
              <a:buFont typeface="Wingdings" panose="05000000000000000000" pitchFamily="2" charset="2"/>
              <a:buChar char="Ø"/>
            </a:pPr>
            <a:r>
              <a:rPr lang="en-US" sz="1200" dirty="0">
                <a:solidFill>
                  <a:schemeClr val="tx1"/>
                </a:solidFill>
                <a:latin typeface="Times New Roman" panose="02020603050405020304" pitchFamily="18" charset="0"/>
                <a:cs typeface="Times New Roman" panose="02020603050405020304" pitchFamily="18" charset="0"/>
              </a:rPr>
              <a:t>SVM and NN models are trained on the training data, and their accuracies are evaluated on the test data.</a:t>
            </a:r>
          </a:p>
          <a:p>
            <a:pPr marL="800100" lvl="1" indent="-342900" algn="l">
              <a:buFont typeface="Wingdings" panose="05000000000000000000" pitchFamily="2" charset="2"/>
              <a:buChar char="Ø"/>
            </a:pPr>
            <a:r>
              <a:rPr lang="en-US" sz="1200" dirty="0">
                <a:solidFill>
                  <a:schemeClr val="tx1"/>
                </a:solidFill>
                <a:latin typeface="Times New Roman" panose="02020603050405020304" pitchFamily="18" charset="0"/>
                <a:cs typeface="Times New Roman" panose="02020603050405020304" pitchFamily="18" charset="0"/>
              </a:rPr>
              <a:t>Genetic algorithms are used for feature selection in the SVM and NN models.</a:t>
            </a:r>
          </a:p>
          <a:p>
            <a:pPr algn="l"/>
            <a:r>
              <a:rPr lang="en-US" sz="1200" dirty="0">
                <a:solidFill>
                  <a:schemeClr val="tx1"/>
                </a:solidFill>
                <a:latin typeface="Times New Roman" panose="02020603050405020304" pitchFamily="18" charset="0"/>
                <a:cs typeface="Times New Roman" panose="02020603050405020304" pitchFamily="18" charset="0"/>
              </a:rPr>
              <a:t>Prediction and Evaluation:</a:t>
            </a:r>
          </a:p>
          <a:p>
            <a:pPr marL="800100" lvl="1" indent="-342900" algn="l">
              <a:buFont typeface="Wingdings" panose="05000000000000000000" pitchFamily="2" charset="2"/>
              <a:buChar char="Ø"/>
            </a:pPr>
            <a:r>
              <a:rPr lang="en-US" sz="1200" dirty="0">
                <a:solidFill>
                  <a:schemeClr val="tx1"/>
                </a:solidFill>
                <a:latin typeface="Times New Roman" panose="02020603050405020304" pitchFamily="18" charset="0"/>
                <a:cs typeface="Times New Roman" panose="02020603050405020304" pitchFamily="18" charset="0"/>
              </a:rPr>
              <a:t>The prediction() function predicts the class labels for the test dataset using the trained models.</a:t>
            </a:r>
          </a:p>
          <a:p>
            <a:pPr marL="800100" lvl="1" indent="-342900" algn="l">
              <a:buFont typeface="Wingdings" panose="05000000000000000000" pitchFamily="2" charset="2"/>
              <a:buChar char="Ø"/>
            </a:pPr>
            <a:r>
              <a:rPr lang="en-US" sz="1200" dirty="0">
                <a:solidFill>
                  <a:schemeClr val="tx1"/>
                </a:solidFill>
                <a:latin typeface="Times New Roman" panose="02020603050405020304" pitchFamily="18" charset="0"/>
                <a:cs typeface="Times New Roman" panose="02020603050405020304" pitchFamily="18" charset="0"/>
              </a:rPr>
              <a:t>The </a:t>
            </a:r>
            <a:r>
              <a:rPr lang="en-US" sz="1200" dirty="0" err="1">
                <a:solidFill>
                  <a:schemeClr val="tx1"/>
                </a:solidFill>
                <a:latin typeface="Times New Roman" panose="02020603050405020304" pitchFamily="18" charset="0"/>
                <a:cs typeface="Times New Roman" panose="02020603050405020304" pitchFamily="18" charset="0"/>
              </a:rPr>
              <a:t>cal_accuracy</a:t>
            </a:r>
            <a:r>
              <a:rPr lang="en-US" sz="1200" dirty="0">
                <a:solidFill>
                  <a:schemeClr val="tx1"/>
                </a:solidFill>
                <a:latin typeface="Times New Roman" panose="02020603050405020304" pitchFamily="18" charset="0"/>
                <a:cs typeface="Times New Roman" panose="02020603050405020304" pitchFamily="18" charset="0"/>
              </a:rPr>
              <a:t>() function calculates the accuracy of the predictions and displays the classification report and confusion matrix on the GUI.</a:t>
            </a:r>
          </a:p>
          <a:p>
            <a:pPr algn="l"/>
            <a:r>
              <a:rPr lang="en-US" sz="1200" dirty="0">
                <a:solidFill>
                  <a:schemeClr val="tx1"/>
                </a:solidFill>
                <a:latin typeface="Times New Roman" panose="02020603050405020304" pitchFamily="18" charset="0"/>
                <a:cs typeface="Times New Roman" panose="02020603050405020304" pitchFamily="18" charset="0"/>
              </a:rPr>
              <a:t>Visualization:</a:t>
            </a:r>
          </a:p>
          <a:p>
            <a:pPr marL="800100" lvl="1" indent="-342900" algn="l">
              <a:buFont typeface="Wingdings" panose="05000000000000000000" pitchFamily="2" charset="2"/>
              <a:buChar char="Ø"/>
            </a:pPr>
            <a:r>
              <a:rPr lang="en-US" sz="1200" dirty="0">
                <a:solidFill>
                  <a:schemeClr val="tx1"/>
                </a:solidFill>
                <a:latin typeface="Times New Roman" panose="02020603050405020304" pitchFamily="18" charset="0"/>
                <a:cs typeface="Times New Roman" panose="02020603050405020304" pitchFamily="18" charset="0"/>
              </a:rPr>
              <a:t>The graph() and </a:t>
            </a:r>
            <a:r>
              <a:rPr lang="en-US" sz="1200" dirty="0" err="1">
                <a:solidFill>
                  <a:schemeClr val="tx1"/>
                </a:solidFill>
                <a:latin typeface="Times New Roman" panose="02020603050405020304" pitchFamily="18" charset="0"/>
                <a:cs typeface="Times New Roman" panose="02020603050405020304" pitchFamily="18" charset="0"/>
              </a:rPr>
              <a:t>timeGraph</a:t>
            </a:r>
            <a:r>
              <a:rPr lang="en-US" sz="1200" dirty="0">
                <a:solidFill>
                  <a:schemeClr val="tx1"/>
                </a:solidFill>
                <a:latin typeface="Times New Roman" panose="02020603050405020304" pitchFamily="18" charset="0"/>
                <a:cs typeface="Times New Roman" panose="02020603050405020304" pitchFamily="18" charset="0"/>
              </a:rPr>
              <a:t>() functions generate bar graphs to visualize the accuracy and execution time of different algorithms, respectively.</a:t>
            </a:r>
          </a:p>
          <a:p>
            <a:pPr marL="800100" lvl="1" indent="-342900" algn="l">
              <a:buFont typeface="Wingdings" panose="05000000000000000000" pitchFamily="2" charset="2"/>
              <a:buChar char="Ø"/>
            </a:pPr>
            <a:r>
              <a:rPr lang="en-US" sz="1200" dirty="0">
                <a:solidFill>
                  <a:schemeClr val="tx1"/>
                </a:solidFill>
                <a:latin typeface="Times New Roman" panose="02020603050405020304" pitchFamily="18" charset="0"/>
                <a:cs typeface="Times New Roman" panose="02020603050405020304" pitchFamily="18" charset="0"/>
              </a:rPr>
              <a:t>Matplotlib is used for plotting the graphs.</a:t>
            </a:r>
          </a:p>
        </p:txBody>
      </p:sp>
    </p:spTree>
    <p:extLst>
      <p:ext uri="{BB962C8B-B14F-4D97-AF65-F5344CB8AC3E}">
        <p14:creationId xmlns:p14="http://schemas.microsoft.com/office/powerpoint/2010/main" val="539035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DE88C-4518-8DA5-1DFF-70A6558595C0}"/>
              </a:ext>
            </a:extLst>
          </p:cNvPr>
          <p:cNvSpPr>
            <a:spLocks noGrp="1"/>
          </p:cNvSpPr>
          <p:nvPr>
            <p:ph type="ctrTitle"/>
          </p:nvPr>
        </p:nvSpPr>
        <p:spPr>
          <a:xfrm>
            <a:off x="108857" y="1"/>
            <a:ext cx="12083143" cy="609600"/>
          </a:xfrm>
        </p:spPr>
        <p:txBody>
          <a:bodyPr>
            <a:noAutofit/>
          </a:bodyPr>
          <a:lstStyle/>
          <a:p>
            <a:r>
              <a:rPr lang="en-US" sz="3200" dirty="0">
                <a:latin typeface="Times New Roman" panose="02020603050405020304" pitchFamily="18" charset="0"/>
                <a:cs typeface="Times New Roman" panose="02020603050405020304" pitchFamily="18" charset="0"/>
              </a:rPr>
              <a:t>Python Code RUNTIME UI</a:t>
            </a:r>
            <a:endParaRPr lang="en-US" sz="3200" dirty="0"/>
          </a:p>
        </p:txBody>
      </p:sp>
      <p:pic>
        <p:nvPicPr>
          <p:cNvPr id="7" name="Picture 6">
            <a:extLst>
              <a:ext uri="{FF2B5EF4-FFF2-40B4-BE49-F238E27FC236}">
                <a16:creationId xmlns:a16="http://schemas.microsoft.com/office/drawing/2014/main" id="{354CA65D-AD6D-413D-FE9A-C4CD3D65C7C2}"/>
              </a:ext>
            </a:extLst>
          </p:cNvPr>
          <p:cNvPicPr>
            <a:picLocks noChangeAspect="1"/>
          </p:cNvPicPr>
          <p:nvPr/>
        </p:nvPicPr>
        <p:blipFill>
          <a:blip r:embed="rId3">
            <a:duotone>
              <a:prstClr val="black"/>
              <a:schemeClr val="accent1">
                <a:tint val="45000"/>
                <a:satMod val="400000"/>
              </a:schemeClr>
            </a:duotone>
          </a:blip>
          <a:stretch>
            <a:fillRect/>
          </a:stretch>
        </p:blipFill>
        <p:spPr>
          <a:xfrm>
            <a:off x="544287" y="871537"/>
            <a:ext cx="11136084" cy="5670777"/>
          </a:xfrm>
          <a:prstGeom prst="rect">
            <a:avLst/>
          </a:prstGeom>
        </p:spPr>
      </p:pic>
    </p:spTree>
    <p:extLst>
      <p:ext uri="{BB962C8B-B14F-4D97-AF65-F5344CB8AC3E}">
        <p14:creationId xmlns:p14="http://schemas.microsoft.com/office/powerpoint/2010/main" val="236441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DE88C-4518-8DA5-1DFF-70A6558595C0}"/>
              </a:ext>
            </a:extLst>
          </p:cNvPr>
          <p:cNvSpPr>
            <a:spLocks noGrp="1"/>
          </p:cNvSpPr>
          <p:nvPr>
            <p:ph type="ctrTitle"/>
          </p:nvPr>
        </p:nvSpPr>
        <p:spPr>
          <a:xfrm>
            <a:off x="108857" y="304800"/>
            <a:ext cx="12083143" cy="696685"/>
          </a:xfrm>
        </p:spPr>
        <p:txBody>
          <a:bodyPr>
            <a:noAutofit/>
          </a:bodyPr>
          <a:lstStyle/>
          <a:p>
            <a:r>
              <a:rPr lang="en-US" sz="3200" dirty="0">
                <a:latin typeface="Times New Roman" panose="02020603050405020304" pitchFamily="18" charset="0"/>
                <a:cs typeface="Times New Roman" panose="02020603050405020304" pitchFamily="18" charset="0"/>
              </a:rPr>
              <a:t>Testing</a:t>
            </a:r>
            <a:endParaRPr lang="en-US" sz="3200" dirty="0"/>
          </a:p>
        </p:txBody>
      </p:sp>
      <p:sp>
        <p:nvSpPr>
          <p:cNvPr id="6" name="Content Placeholder 2">
            <a:extLst>
              <a:ext uri="{FF2B5EF4-FFF2-40B4-BE49-F238E27FC236}">
                <a16:creationId xmlns:a16="http://schemas.microsoft.com/office/drawing/2014/main" id="{8C5DF5F8-E8AC-1B33-DB38-5C896B5B1927}"/>
              </a:ext>
            </a:extLst>
          </p:cNvPr>
          <p:cNvSpPr txBox="1">
            <a:spLocks/>
          </p:cNvSpPr>
          <p:nvPr/>
        </p:nvSpPr>
        <p:spPr>
          <a:xfrm>
            <a:off x="325120" y="1404256"/>
            <a:ext cx="11775440" cy="4742543"/>
          </a:xfrm>
          <a:prstGeom prst="rect">
            <a:avLst/>
          </a:prstGeom>
          <a:noFill/>
        </p:spPr>
        <p:txBody>
          <a:bodyPr vert="horz" lIns="91440" tIns="45720" rIns="91440" bIns="45720" rtlCol="0" anchor="t">
            <a:no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US" sz="1900" b="1" dirty="0">
                <a:latin typeface="Times New Roman" panose="02020603050405020304" pitchFamily="18" charset="0"/>
                <a:cs typeface="Times New Roman" panose="02020603050405020304" pitchFamily="18" charset="0"/>
              </a:rPr>
              <a:t>Testing</a:t>
            </a:r>
            <a:r>
              <a:rPr lang="en-US" sz="1900" dirty="0">
                <a:latin typeface="Times New Roman" panose="02020603050405020304" pitchFamily="18" charset="0"/>
                <a:cs typeface="Times New Roman" panose="02020603050405020304" pitchFamily="18" charset="0"/>
              </a:rPr>
              <a:t>: Process of executing a program to find errors and ensure performance.</a:t>
            </a:r>
          </a:p>
          <a:p>
            <a:pPr marL="285750" indent="-285750">
              <a:buFont typeface="Wingdings" panose="05000000000000000000" pitchFamily="2" charset="2"/>
              <a:buChar char="Ø"/>
            </a:pPr>
            <a:r>
              <a:rPr lang="en-US" sz="1900" b="1" dirty="0">
                <a:latin typeface="Times New Roman" panose="02020603050405020304" pitchFamily="18" charset="0"/>
                <a:cs typeface="Times New Roman" panose="02020603050405020304" pitchFamily="18" charset="0"/>
              </a:rPr>
              <a:t>White Box Testing</a:t>
            </a:r>
            <a:r>
              <a:rPr lang="en-US" sz="1900" dirty="0">
                <a:latin typeface="Times New Roman" panose="02020603050405020304" pitchFamily="18" charset="0"/>
                <a:cs typeface="Times New Roman" panose="02020603050405020304" pitchFamily="18" charset="0"/>
              </a:rPr>
              <a:t>: Internal logic-based technique, including code coverage and conditions. Conducted by developers.</a:t>
            </a:r>
          </a:p>
          <a:p>
            <a:pPr marL="285750" indent="-285750">
              <a:buFont typeface="Wingdings" panose="05000000000000000000" pitchFamily="2" charset="2"/>
              <a:buChar char="Ø"/>
            </a:pPr>
            <a:r>
              <a:rPr lang="en-US" sz="1900" b="1" dirty="0">
                <a:latin typeface="Times New Roman" panose="02020603050405020304" pitchFamily="18" charset="0"/>
                <a:cs typeface="Times New Roman" panose="02020603050405020304" pitchFamily="18" charset="0"/>
              </a:rPr>
              <a:t>Black Box Testing</a:t>
            </a:r>
            <a:r>
              <a:rPr lang="en-US" sz="1900" dirty="0">
                <a:latin typeface="Times New Roman" panose="02020603050405020304" pitchFamily="18" charset="0"/>
                <a:cs typeface="Times New Roman" panose="02020603050405020304" pitchFamily="18" charset="0"/>
              </a:rPr>
              <a:t>: Verifies functionality without knowledge of internal code. Relies on requirements and functionality.</a:t>
            </a:r>
          </a:p>
          <a:p>
            <a:pPr marL="285750" indent="-285750">
              <a:buFont typeface="Wingdings" panose="05000000000000000000" pitchFamily="2" charset="2"/>
              <a:buChar char="Ø"/>
            </a:pPr>
            <a:r>
              <a:rPr lang="en-US" sz="1900" b="1" dirty="0">
                <a:latin typeface="Times New Roman" panose="02020603050405020304" pitchFamily="18" charset="0"/>
                <a:cs typeface="Times New Roman" panose="02020603050405020304" pitchFamily="18" charset="0"/>
              </a:rPr>
              <a:t>Unit Testing</a:t>
            </a:r>
            <a:r>
              <a:rPr lang="en-US" sz="1900" dirty="0">
                <a:latin typeface="Times New Roman" panose="02020603050405020304" pitchFamily="18" charset="0"/>
                <a:cs typeface="Times New Roman" panose="02020603050405020304" pitchFamily="18" charset="0"/>
              </a:rPr>
              <a:t>: Verifies individual units of source code, typically by the development team.</a:t>
            </a:r>
          </a:p>
          <a:p>
            <a:pPr marL="285750" indent="-285750">
              <a:buFont typeface="Wingdings" panose="05000000000000000000" pitchFamily="2" charset="2"/>
              <a:buChar char="Ø"/>
            </a:pPr>
            <a:r>
              <a:rPr lang="en-US" sz="1900" b="1" dirty="0">
                <a:latin typeface="Times New Roman" panose="02020603050405020304" pitchFamily="18" charset="0"/>
                <a:cs typeface="Times New Roman" panose="02020603050405020304" pitchFamily="18" charset="0"/>
              </a:rPr>
              <a:t>Integration Testing</a:t>
            </a:r>
            <a:r>
              <a:rPr lang="en-US" sz="1900" dirty="0">
                <a:latin typeface="Times New Roman" panose="02020603050405020304" pitchFamily="18" charset="0"/>
                <a:cs typeface="Times New Roman" panose="02020603050405020304" pitchFamily="18" charset="0"/>
              </a:rPr>
              <a:t>: Combines and tests software modules as a group, usually by testing teams.</a:t>
            </a:r>
          </a:p>
          <a:p>
            <a:pPr marL="285750" indent="-285750">
              <a:buFont typeface="Wingdings" panose="05000000000000000000" pitchFamily="2" charset="2"/>
              <a:buChar char="Ø"/>
            </a:pPr>
            <a:r>
              <a:rPr lang="en-US" sz="1900" b="1" dirty="0">
                <a:latin typeface="Times New Roman" panose="02020603050405020304" pitchFamily="18" charset="0"/>
                <a:cs typeface="Times New Roman" panose="02020603050405020304" pitchFamily="18" charset="0"/>
              </a:rPr>
              <a:t>Alpha Testing</a:t>
            </a:r>
            <a:r>
              <a:rPr lang="en-US" sz="1900" dirty="0">
                <a:latin typeface="Times New Roman" panose="02020603050405020304" pitchFamily="18" charset="0"/>
                <a:cs typeface="Times New Roman" panose="02020603050405020304" pitchFamily="18" charset="0"/>
              </a:rPr>
              <a:t>: Conducted at the developer's site, often by end users.</a:t>
            </a:r>
          </a:p>
          <a:p>
            <a:pPr marL="285750" indent="-285750">
              <a:buFont typeface="Wingdings" panose="05000000000000000000" pitchFamily="2" charset="2"/>
              <a:buChar char="Ø"/>
            </a:pPr>
            <a:r>
              <a:rPr lang="en-US" sz="1900" b="1" dirty="0">
                <a:latin typeface="Times New Roman" panose="02020603050405020304" pitchFamily="18" charset="0"/>
                <a:cs typeface="Times New Roman" panose="02020603050405020304" pitchFamily="18" charset="0"/>
              </a:rPr>
              <a:t>Beta Testing</a:t>
            </a:r>
            <a:r>
              <a:rPr lang="en-US" sz="1900" dirty="0">
                <a:latin typeface="Times New Roman" panose="02020603050405020304" pitchFamily="18" charset="0"/>
                <a:cs typeface="Times New Roman" panose="02020603050405020304" pitchFamily="18" charset="0"/>
              </a:rPr>
              <a:t>: Final testing before commercial release, typically by end users or others.</a:t>
            </a:r>
          </a:p>
          <a:p>
            <a:pPr marL="285750" indent="-285750">
              <a:buFont typeface="Wingdings" panose="05000000000000000000" pitchFamily="2" charset="2"/>
              <a:buChar char="Ø"/>
            </a:pPr>
            <a:r>
              <a:rPr lang="en-US" sz="1900" b="1" dirty="0">
                <a:latin typeface="Times New Roman" panose="02020603050405020304" pitchFamily="18" charset="0"/>
                <a:cs typeface="Times New Roman" panose="02020603050405020304" pitchFamily="18" charset="0"/>
              </a:rPr>
              <a:t>Performance Testing</a:t>
            </a:r>
            <a:r>
              <a:rPr lang="en-US" sz="1900" dirty="0">
                <a:latin typeface="Times New Roman" panose="02020603050405020304" pitchFamily="18" charset="0"/>
                <a:cs typeface="Times New Roman" panose="02020603050405020304" pitchFamily="18" charset="0"/>
              </a:rPr>
              <a:t>: Evaluates compliance with performance requirements, usually by performance engineers.</a:t>
            </a:r>
          </a:p>
          <a:p>
            <a:pPr lvl="1"/>
            <a:endParaRPr lang="en-US" sz="1900" dirty="0"/>
          </a:p>
        </p:txBody>
      </p:sp>
    </p:spTree>
    <p:extLst>
      <p:ext uri="{BB962C8B-B14F-4D97-AF65-F5344CB8AC3E}">
        <p14:creationId xmlns:p14="http://schemas.microsoft.com/office/powerpoint/2010/main" val="3901714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DE88C-4518-8DA5-1DFF-70A6558595C0}"/>
              </a:ext>
            </a:extLst>
          </p:cNvPr>
          <p:cNvSpPr>
            <a:spLocks noGrp="1"/>
          </p:cNvSpPr>
          <p:nvPr>
            <p:ph type="ctrTitle"/>
          </p:nvPr>
        </p:nvSpPr>
        <p:spPr>
          <a:xfrm>
            <a:off x="108857" y="304800"/>
            <a:ext cx="12083143" cy="489857"/>
          </a:xfrm>
        </p:spPr>
        <p:txBody>
          <a:bodyPr>
            <a:noAutofit/>
          </a:bodyPr>
          <a:lstStyle/>
          <a:p>
            <a:r>
              <a:rPr lang="en-US" sz="3200" dirty="0">
                <a:latin typeface="Times New Roman" panose="02020603050405020304" pitchFamily="18" charset="0"/>
                <a:cs typeface="Times New Roman" panose="02020603050405020304" pitchFamily="18" charset="0"/>
              </a:rPr>
              <a:t>Black Box Testing</a:t>
            </a:r>
            <a:endParaRPr lang="en-US" sz="3200" dirty="0"/>
          </a:p>
        </p:txBody>
      </p:sp>
      <p:sp>
        <p:nvSpPr>
          <p:cNvPr id="3" name="TextBox 2">
            <a:extLst>
              <a:ext uri="{FF2B5EF4-FFF2-40B4-BE49-F238E27FC236}">
                <a16:creationId xmlns:a16="http://schemas.microsoft.com/office/drawing/2014/main" id="{A738817B-B630-E02B-1FD9-1E320C861925}"/>
              </a:ext>
            </a:extLst>
          </p:cNvPr>
          <p:cNvSpPr txBox="1"/>
          <p:nvPr/>
        </p:nvSpPr>
        <p:spPr>
          <a:xfrm>
            <a:off x="333101" y="1181516"/>
            <a:ext cx="4983481" cy="5262979"/>
          </a:xfrm>
          <a:prstGeom prst="rect">
            <a:avLst/>
          </a:prstGeom>
          <a:noFill/>
        </p:spPr>
        <p:txBody>
          <a:bodyPr wrap="square" rtlCol="0">
            <a:spAutoFit/>
          </a:bodyPr>
          <a:lstStyle/>
          <a:p>
            <a:pPr marL="457200" indent="-457200" algn="l">
              <a:buFont typeface="Wingdings" panose="05000000000000000000" pitchFamily="2" charset="2"/>
              <a:buChar char="Ø"/>
            </a:pPr>
            <a:r>
              <a:rPr lang="en-US" sz="2400" b="1" i="0" dirty="0">
                <a:solidFill>
                  <a:srgbClr val="ECECEC"/>
                </a:solidFill>
                <a:effectLst/>
                <a:latin typeface="Times New Roman" panose="02020603050405020304" pitchFamily="18" charset="0"/>
                <a:cs typeface="Times New Roman" panose="02020603050405020304" pitchFamily="18" charset="0"/>
              </a:rPr>
              <a:t>Definition</a:t>
            </a:r>
            <a:r>
              <a:rPr lang="en-US" sz="2400" b="0" i="0" dirty="0">
                <a:solidFill>
                  <a:srgbClr val="ECECEC"/>
                </a:solidFill>
                <a:effectLst/>
                <a:latin typeface="Times New Roman" panose="02020603050405020304" pitchFamily="18" charset="0"/>
                <a:cs typeface="Times New Roman" panose="02020603050405020304" pitchFamily="18" charset="0"/>
              </a:rPr>
              <a:t>: Testing application functionality without knowledge of internal implementation details.</a:t>
            </a:r>
          </a:p>
          <a:p>
            <a:pPr marL="457200" indent="-457200" algn="l">
              <a:buFont typeface="Wingdings" panose="05000000000000000000" pitchFamily="2" charset="2"/>
              <a:buChar char="Ø"/>
            </a:pPr>
            <a:r>
              <a:rPr lang="en-US" sz="2400" b="1" i="0" dirty="0">
                <a:solidFill>
                  <a:srgbClr val="ECECEC"/>
                </a:solidFill>
                <a:effectLst/>
                <a:latin typeface="Times New Roman" panose="02020603050405020304" pitchFamily="18" charset="0"/>
                <a:cs typeface="Times New Roman" panose="02020603050405020304" pitchFamily="18" charset="0"/>
              </a:rPr>
              <a:t>Approach</a:t>
            </a:r>
            <a:r>
              <a:rPr lang="en-US" sz="2400" b="0" i="0" dirty="0">
                <a:solidFill>
                  <a:srgbClr val="ECECEC"/>
                </a:solidFill>
                <a:effectLst/>
                <a:latin typeface="Times New Roman" panose="02020603050405020304" pitchFamily="18" charset="0"/>
                <a:cs typeface="Times New Roman" panose="02020603050405020304" pitchFamily="18" charset="0"/>
              </a:rPr>
              <a:t>: Test cases based on requirement specifications. Also known as specification-based testing.</a:t>
            </a:r>
          </a:p>
          <a:p>
            <a:pPr marL="457200" indent="-457200" algn="l">
              <a:buFont typeface="Wingdings" panose="05000000000000000000" pitchFamily="2" charset="2"/>
              <a:buChar char="Ø"/>
            </a:pPr>
            <a:r>
              <a:rPr lang="en-US" sz="2400" b="1" i="0" dirty="0">
                <a:solidFill>
                  <a:srgbClr val="ECECEC"/>
                </a:solidFill>
                <a:effectLst/>
                <a:latin typeface="Times New Roman" panose="02020603050405020304" pitchFamily="18" charset="0"/>
                <a:cs typeface="Times New Roman" panose="02020603050405020304" pitchFamily="18" charset="0"/>
              </a:rPr>
              <a:t>In Machine Learning Models</a:t>
            </a:r>
            <a:r>
              <a:rPr lang="en-US" sz="2400" b="0" i="0" dirty="0">
                <a:solidFill>
                  <a:srgbClr val="ECECEC"/>
                </a:solidFill>
                <a:effectLst/>
                <a:latin typeface="Times New Roman" panose="02020603050405020304" pitchFamily="18" charset="0"/>
                <a:cs typeface="Times New Roman" panose="02020603050405020304" pitchFamily="18" charset="0"/>
              </a:rPr>
              <a:t>: Testing ML models without knowing internal details (features, algorithms).</a:t>
            </a:r>
          </a:p>
          <a:p>
            <a:pPr marL="457200" indent="-457200" algn="l">
              <a:buFont typeface="Wingdings" panose="05000000000000000000" pitchFamily="2" charset="2"/>
              <a:buChar char="Ø"/>
            </a:pPr>
            <a:r>
              <a:rPr lang="en-US" sz="2400" b="1" i="0" dirty="0">
                <a:solidFill>
                  <a:srgbClr val="ECECEC"/>
                </a:solidFill>
                <a:effectLst/>
                <a:latin typeface="Times New Roman" panose="02020603050405020304" pitchFamily="18" charset="0"/>
                <a:cs typeface="Times New Roman" panose="02020603050405020304" pitchFamily="18" charset="0"/>
              </a:rPr>
              <a:t>Challenge</a:t>
            </a:r>
            <a:r>
              <a:rPr lang="en-US" sz="2400" b="0" i="0" dirty="0">
                <a:solidFill>
                  <a:srgbClr val="ECECEC"/>
                </a:solidFill>
                <a:effectLst/>
                <a:latin typeface="Times New Roman" panose="02020603050405020304" pitchFamily="18" charset="0"/>
                <a:cs typeface="Times New Roman" panose="02020603050405020304" pitchFamily="18" charset="0"/>
              </a:rPr>
              <a:t>: Verifying test outcomes against expected values without internal model knowledge.</a:t>
            </a:r>
          </a:p>
        </p:txBody>
      </p:sp>
      <p:pic>
        <p:nvPicPr>
          <p:cNvPr id="4" name="Picture 3">
            <a:extLst>
              <a:ext uri="{FF2B5EF4-FFF2-40B4-BE49-F238E27FC236}">
                <a16:creationId xmlns:a16="http://schemas.microsoft.com/office/drawing/2014/main" id="{2B644D99-856E-34D1-6B49-CA80255661D2}"/>
              </a:ext>
            </a:extLst>
          </p:cNvPr>
          <p:cNvPicPr>
            <a:picLocks noChangeAspect="1"/>
          </p:cNvPicPr>
          <p:nvPr/>
        </p:nvPicPr>
        <p:blipFill>
          <a:blip r:embed="rId3">
            <a:duotone>
              <a:prstClr val="black"/>
              <a:schemeClr val="accent1">
                <a:tint val="45000"/>
                <a:satMod val="400000"/>
              </a:schemeClr>
            </a:duotone>
          </a:blip>
          <a:stretch>
            <a:fillRect/>
          </a:stretch>
        </p:blipFill>
        <p:spPr>
          <a:xfrm>
            <a:off x="5910942" y="1255337"/>
            <a:ext cx="5762899" cy="5297863"/>
          </a:xfrm>
          <a:prstGeom prst="rect">
            <a:avLst/>
          </a:prstGeom>
        </p:spPr>
      </p:pic>
    </p:spTree>
    <p:extLst>
      <p:ext uri="{BB962C8B-B14F-4D97-AF65-F5344CB8AC3E}">
        <p14:creationId xmlns:p14="http://schemas.microsoft.com/office/powerpoint/2010/main" val="3298233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DE88C-4518-8DA5-1DFF-70A6558595C0}"/>
              </a:ext>
            </a:extLst>
          </p:cNvPr>
          <p:cNvSpPr>
            <a:spLocks noGrp="1"/>
          </p:cNvSpPr>
          <p:nvPr>
            <p:ph type="ctrTitle"/>
          </p:nvPr>
        </p:nvSpPr>
        <p:spPr>
          <a:xfrm>
            <a:off x="108857" y="304800"/>
            <a:ext cx="12083143" cy="696685"/>
          </a:xfrm>
        </p:spPr>
        <p:txBody>
          <a:bodyPr>
            <a:noAutofit/>
          </a:bodyPr>
          <a:lstStyle/>
          <a:p>
            <a:r>
              <a:rPr lang="en-US" sz="3200" dirty="0">
                <a:latin typeface="Times New Roman" panose="02020603050405020304" pitchFamily="18" charset="0"/>
                <a:cs typeface="Times New Roman" panose="02020603050405020304" pitchFamily="18" charset="0"/>
              </a:rPr>
              <a:t>CONCLUSION</a:t>
            </a:r>
          </a:p>
        </p:txBody>
      </p:sp>
      <p:sp>
        <p:nvSpPr>
          <p:cNvPr id="6" name="Content Placeholder 2">
            <a:extLst>
              <a:ext uri="{FF2B5EF4-FFF2-40B4-BE49-F238E27FC236}">
                <a16:creationId xmlns:a16="http://schemas.microsoft.com/office/drawing/2014/main" id="{8C5DF5F8-E8AC-1B33-DB38-5C896B5B1927}"/>
              </a:ext>
            </a:extLst>
          </p:cNvPr>
          <p:cNvSpPr txBox="1">
            <a:spLocks/>
          </p:cNvSpPr>
          <p:nvPr/>
        </p:nvSpPr>
        <p:spPr>
          <a:xfrm>
            <a:off x="325120" y="1404256"/>
            <a:ext cx="11775440" cy="4742543"/>
          </a:xfrm>
          <a:prstGeom prst="rect">
            <a:avLst/>
          </a:prstGeom>
          <a:noFill/>
        </p:spPr>
        <p:txBody>
          <a:bodyPr vert="horz" lIns="91440" tIns="45720" rIns="91440" bIns="45720" rtlCol="0" anchor="t">
            <a:no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900" b="1" dirty="0">
                <a:latin typeface="Times New Roman" panose="02020603050405020304" pitchFamily="18" charset="0"/>
                <a:cs typeface="Times New Roman" panose="02020603050405020304" pitchFamily="18" charset="0"/>
              </a:rPr>
              <a:t>Objective</a:t>
            </a:r>
            <a:r>
              <a:rPr lang="en-US" sz="1900" dirty="0">
                <a:latin typeface="Times New Roman" panose="02020603050405020304" pitchFamily="18" charset="0"/>
                <a:cs typeface="Times New Roman" panose="02020603050405020304" pitchFamily="18" charset="0"/>
              </a:rPr>
              <a:t>: Proposed an automatic leaf recognition system for disease identification in grape leaves using machine learning techniques.</a:t>
            </a:r>
          </a:p>
          <a:p>
            <a:pPr lvl="1"/>
            <a:r>
              <a:rPr lang="en-US" sz="1900" b="1" dirty="0">
                <a:latin typeface="Times New Roman" panose="02020603050405020304" pitchFamily="18" charset="0"/>
                <a:cs typeface="Times New Roman" panose="02020603050405020304" pitchFamily="18" charset="0"/>
              </a:rPr>
              <a:t>Segmentation Technique</a:t>
            </a:r>
            <a:r>
              <a:rPr lang="en-US" sz="1900" dirty="0">
                <a:latin typeface="Times New Roman" panose="02020603050405020304" pitchFamily="18" charset="0"/>
                <a:cs typeface="Times New Roman" panose="02020603050405020304" pitchFamily="18" charset="0"/>
              </a:rPr>
              <a:t>: Utilized the </a:t>
            </a:r>
            <a:r>
              <a:rPr lang="en-US" sz="1900" dirty="0" err="1">
                <a:latin typeface="Times New Roman" panose="02020603050405020304" pitchFamily="18" charset="0"/>
                <a:cs typeface="Times New Roman" panose="02020603050405020304" pitchFamily="18" charset="0"/>
              </a:rPr>
              <a:t>GrabCut</a:t>
            </a:r>
            <a:r>
              <a:rPr lang="en-US" sz="1900" dirty="0">
                <a:latin typeface="Times New Roman" panose="02020603050405020304" pitchFamily="18" charset="0"/>
                <a:cs typeface="Times New Roman" panose="02020603050405020304" pitchFamily="18" charset="0"/>
              </a:rPr>
              <a:t> segmentation technique to isolate leaf parts from the background effectively.</a:t>
            </a:r>
          </a:p>
          <a:p>
            <a:pPr lvl="1"/>
            <a:r>
              <a:rPr lang="en-US" sz="1900" b="1" dirty="0">
                <a:latin typeface="Times New Roman" panose="02020603050405020304" pitchFamily="18" charset="0"/>
                <a:cs typeface="Times New Roman" panose="02020603050405020304" pitchFamily="18" charset="0"/>
              </a:rPr>
              <a:t>Disease Identification</a:t>
            </a:r>
            <a:r>
              <a:rPr lang="en-US" sz="1900" dirty="0">
                <a:latin typeface="Times New Roman" panose="02020603050405020304" pitchFamily="18" charset="0"/>
                <a:cs typeface="Times New Roman" panose="02020603050405020304" pitchFamily="18" charset="0"/>
              </a:rPr>
              <a:t>: Employed two methods for identifying diseased regions: global thresholding and semi-supervised learning techniques.</a:t>
            </a:r>
          </a:p>
          <a:p>
            <a:pPr lvl="1"/>
            <a:r>
              <a:rPr lang="en-US" sz="1900" b="1" dirty="0">
                <a:latin typeface="Times New Roman" panose="02020603050405020304" pitchFamily="18" charset="0"/>
                <a:cs typeface="Times New Roman" panose="02020603050405020304" pitchFamily="18" charset="0"/>
              </a:rPr>
              <a:t>Feature Extraction</a:t>
            </a:r>
            <a:r>
              <a:rPr lang="en-US" sz="1900" dirty="0">
                <a:latin typeface="Times New Roman" panose="02020603050405020304" pitchFamily="18" charset="0"/>
                <a:cs typeface="Times New Roman" panose="02020603050405020304" pitchFamily="18" charset="0"/>
              </a:rPr>
              <a:t>: Extracted texture and color features from identified diseased parts for further analysis.</a:t>
            </a:r>
          </a:p>
          <a:p>
            <a:pPr lvl="1"/>
            <a:r>
              <a:rPr lang="en-US" sz="1900" b="1" dirty="0">
                <a:latin typeface="Times New Roman" panose="02020603050405020304" pitchFamily="18" charset="0"/>
                <a:cs typeface="Times New Roman" panose="02020603050405020304" pitchFamily="18" charset="0"/>
              </a:rPr>
              <a:t>Classification Algorithms</a:t>
            </a:r>
            <a:r>
              <a:rPr lang="en-US" sz="1900" dirty="0">
                <a:latin typeface="Times New Roman" panose="02020603050405020304" pitchFamily="18" charset="0"/>
                <a:cs typeface="Times New Roman" panose="02020603050405020304" pitchFamily="18" charset="0"/>
              </a:rPr>
              <a:t>: Utilized SVM, Random Forest, and AdaBoost algorithms for disease classification.</a:t>
            </a:r>
          </a:p>
          <a:p>
            <a:pPr lvl="1"/>
            <a:r>
              <a:rPr lang="en-US" sz="1900" b="1" dirty="0">
                <a:latin typeface="Times New Roman" panose="02020603050405020304" pitchFamily="18" charset="0"/>
                <a:cs typeface="Times New Roman" panose="02020603050405020304" pitchFamily="18" charset="0"/>
              </a:rPr>
              <a:t>Performance Evaluation</a:t>
            </a:r>
            <a:r>
              <a:rPr lang="en-US" sz="1900" dirty="0">
                <a:latin typeface="Times New Roman" panose="02020603050405020304" pitchFamily="18" charset="0"/>
                <a:cs typeface="Times New Roman" panose="02020603050405020304" pitchFamily="18" charset="0"/>
              </a:rPr>
              <a:t>: Achieved a testing accuracy of 93.035% by combining global thresholding with SVM classification.</a:t>
            </a:r>
          </a:p>
          <a:p>
            <a:pPr lvl="1"/>
            <a:r>
              <a:rPr lang="en-US" sz="1900" b="1" dirty="0">
                <a:latin typeface="Times New Roman" panose="02020603050405020304" pitchFamily="18" charset="0"/>
                <a:cs typeface="Times New Roman" panose="02020603050405020304" pitchFamily="18" charset="0"/>
              </a:rPr>
              <a:t>Future Directions</a:t>
            </a:r>
            <a:r>
              <a:rPr lang="en-US" sz="1900" dirty="0">
                <a:latin typeface="Times New Roman" panose="02020603050405020304" pitchFamily="18" charset="0"/>
                <a:cs typeface="Times New Roman" panose="02020603050405020304" pitchFamily="18" charset="0"/>
              </a:rPr>
              <a:t>: Further refinement of segmentation techniques, exploration of advanced machine learning methods, and integration into precision agriculture practices for early disease detection and crop management.</a:t>
            </a:r>
          </a:p>
          <a:p>
            <a:pPr lvl="1"/>
            <a:endParaRPr lang="en-US" sz="1900" dirty="0">
              <a:latin typeface="Times New Roman" panose="02020603050405020304" pitchFamily="18" charset="0"/>
              <a:cs typeface="Times New Roman" panose="02020603050405020304" pitchFamily="18" charset="0"/>
            </a:endParaRPr>
          </a:p>
          <a:p>
            <a:pPr lvl="1"/>
            <a:endParaRPr lang="en-US" sz="1900" dirty="0">
              <a:latin typeface="Times New Roman" panose="02020603050405020304" pitchFamily="18" charset="0"/>
              <a:cs typeface="Times New Roman" panose="02020603050405020304" pitchFamily="18" charset="0"/>
            </a:endParaRPr>
          </a:p>
          <a:p>
            <a:pPr lvl="1"/>
            <a:endParaRPr lang="en-US" sz="1900" dirty="0">
              <a:latin typeface="Times New Roman" panose="02020603050405020304" pitchFamily="18" charset="0"/>
              <a:cs typeface="Times New Roman" panose="02020603050405020304" pitchFamily="18" charset="0"/>
            </a:endParaRPr>
          </a:p>
          <a:p>
            <a:pPr lvl="1"/>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6789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352076-65B5-C2DF-1B98-F53DD1D91242}"/>
              </a:ext>
            </a:extLst>
          </p:cNvPr>
          <p:cNvSpPr>
            <a:spLocks noGrp="1"/>
          </p:cNvSpPr>
          <p:nvPr>
            <p:ph type="title"/>
          </p:nvPr>
        </p:nvSpPr>
        <p:spPr>
          <a:xfrm>
            <a:off x="4984750" y="130630"/>
            <a:ext cx="6120000" cy="631370"/>
          </a:xfrm>
        </p:spPr>
        <p:txBody>
          <a:bodyPr/>
          <a:lstStyle/>
          <a:p>
            <a:r>
              <a:rPr lang="en-US" sz="3200" dirty="0">
                <a:latin typeface="Times New Roman" panose="02020603050405020304" pitchFamily="18" charset="0"/>
                <a:cs typeface="Times New Roman" panose="02020603050405020304" pitchFamily="18" charset="0"/>
              </a:rPr>
              <a:t>FUTURE SCOPE</a:t>
            </a:r>
          </a:p>
        </p:txBody>
      </p:sp>
      <p:pic>
        <p:nvPicPr>
          <p:cNvPr id="13" name="Picture Placeholder 12" descr="A close up of a plant">
            <a:extLst>
              <a:ext uri="{FF2B5EF4-FFF2-40B4-BE49-F238E27FC236}">
                <a16:creationId xmlns:a16="http://schemas.microsoft.com/office/drawing/2014/main" id="{09E9642A-EBD6-4A1F-862C-5E040624C50D}"/>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29" r="29"/>
          <a:stretch/>
        </p:blipFill>
        <p:spPr/>
      </p:pic>
      <p:sp>
        <p:nvSpPr>
          <p:cNvPr id="15" name="Content Placeholder 14">
            <a:extLst>
              <a:ext uri="{FF2B5EF4-FFF2-40B4-BE49-F238E27FC236}">
                <a16:creationId xmlns:a16="http://schemas.microsoft.com/office/drawing/2014/main" id="{97B0AC9C-0433-6B83-4743-3A4559BB3E67}"/>
              </a:ext>
            </a:extLst>
          </p:cNvPr>
          <p:cNvSpPr>
            <a:spLocks noGrp="1"/>
          </p:cNvSpPr>
          <p:nvPr>
            <p:ph idx="1"/>
          </p:nvPr>
        </p:nvSpPr>
        <p:spPr>
          <a:xfrm>
            <a:off x="4082143" y="1175657"/>
            <a:ext cx="8022771" cy="5290458"/>
          </a:xfrm>
        </p:spPr>
        <p:txBody>
          <a:bodyPr/>
          <a:lstStyle/>
          <a:p>
            <a:pPr marL="285750" indent="-285750" algn="l">
              <a:buFont typeface="Wingdings" panose="05000000000000000000" pitchFamily="2" charset="2"/>
              <a:buChar char="Ø"/>
            </a:pPr>
            <a:r>
              <a:rPr lang="en-US" sz="1600" b="1" i="0" dirty="0">
                <a:solidFill>
                  <a:srgbClr val="ECECEC"/>
                </a:solidFill>
                <a:effectLst/>
                <a:latin typeface="Times New Roman" panose="02020603050405020304" pitchFamily="18" charset="0"/>
                <a:cs typeface="Times New Roman" panose="02020603050405020304" pitchFamily="18" charset="0"/>
              </a:rPr>
              <a:t>Improved Segmentation Techniques</a:t>
            </a:r>
            <a:r>
              <a:rPr lang="en-US" sz="1600" b="0" i="0" dirty="0">
                <a:solidFill>
                  <a:srgbClr val="ECECEC"/>
                </a:solidFill>
                <a:effectLst/>
                <a:latin typeface="Times New Roman" panose="02020603050405020304" pitchFamily="18" charset="0"/>
                <a:cs typeface="Times New Roman" panose="02020603050405020304" pitchFamily="18" charset="0"/>
              </a:rPr>
              <a:t>: Enhancing segmentation algorithms to achieve more accurate and precise isolation of leaf parts from backgrounds.</a:t>
            </a:r>
          </a:p>
          <a:p>
            <a:pPr marL="285750" indent="-285750" algn="l">
              <a:buFont typeface="Wingdings" panose="05000000000000000000" pitchFamily="2" charset="2"/>
              <a:buChar char="Ø"/>
            </a:pPr>
            <a:r>
              <a:rPr lang="en-US" sz="1600" b="1" i="0" dirty="0">
                <a:solidFill>
                  <a:srgbClr val="ECECEC"/>
                </a:solidFill>
                <a:effectLst/>
                <a:latin typeface="Times New Roman" panose="02020603050405020304" pitchFamily="18" charset="0"/>
                <a:cs typeface="Times New Roman" panose="02020603050405020304" pitchFamily="18" charset="0"/>
              </a:rPr>
              <a:t>Refinement of Algorithms</a:t>
            </a:r>
            <a:r>
              <a:rPr lang="en-US" sz="1600" b="0" i="0" dirty="0">
                <a:solidFill>
                  <a:srgbClr val="ECECEC"/>
                </a:solidFill>
                <a:effectLst/>
                <a:latin typeface="Times New Roman" panose="02020603050405020304" pitchFamily="18" charset="0"/>
                <a:cs typeface="Times New Roman" panose="02020603050405020304" pitchFamily="18" charset="0"/>
              </a:rPr>
              <a:t>: Continuously refining and optimizing algorithms to improve disease identification accuracy and efficiency.</a:t>
            </a:r>
          </a:p>
          <a:p>
            <a:pPr marL="285750" indent="-285750" algn="l">
              <a:buFont typeface="Wingdings" panose="05000000000000000000" pitchFamily="2" charset="2"/>
              <a:buChar char="Ø"/>
            </a:pPr>
            <a:r>
              <a:rPr lang="en-US" sz="1600" b="1" i="0" dirty="0">
                <a:solidFill>
                  <a:srgbClr val="ECECEC"/>
                </a:solidFill>
                <a:effectLst/>
                <a:latin typeface="Times New Roman" panose="02020603050405020304" pitchFamily="18" charset="0"/>
                <a:cs typeface="Times New Roman" panose="02020603050405020304" pitchFamily="18" charset="0"/>
              </a:rPr>
              <a:t>Integration of Advanced Machine Learning Techniques</a:t>
            </a:r>
            <a:r>
              <a:rPr lang="en-US" sz="1600" b="0" i="0" dirty="0">
                <a:solidFill>
                  <a:srgbClr val="ECECEC"/>
                </a:solidFill>
                <a:effectLst/>
                <a:latin typeface="Times New Roman" panose="02020603050405020304" pitchFamily="18" charset="0"/>
                <a:cs typeface="Times New Roman" panose="02020603050405020304" pitchFamily="18" charset="0"/>
              </a:rPr>
              <a:t>: Exploring advanced machine learning approaches such as deep learning and reinforcement learning to further enhance disease detection capabilities.</a:t>
            </a:r>
          </a:p>
          <a:p>
            <a:pPr marL="285750" indent="-285750" algn="l">
              <a:buFont typeface="Wingdings" panose="05000000000000000000" pitchFamily="2" charset="2"/>
              <a:buChar char="Ø"/>
            </a:pPr>
            <a:r>
              <a:rPr lang="en-US" sz="1600" b="1" i="0" dirty="0">
                <a:solidFill>
                  <a:srgbClr val="ECECEC"/>
                </a:solidFill>
                <a:effectLst/>
                <a:latin typeface="Times New Roman" panose="02020603050405020304" pitchFamily="18" charset="0"/>
                <a:cs typeface="Times New Roman" panose="02020603050405020304" pitchFamily="18" charset="0"/>
              </a:rPr>
              <a:t>Automation and Scalability</a:t>
            </a:r>
            <a:r>
              <a:rPr lang="en-US" sz="1600" b="0" i="0" dirty="0">
                <a:solidFill>
                  <a:srgbClr val="ECECEC"/>
                </a:solidFill>
                <a:effectLst/>
                <a:latin typeface="Times New Roman" panose="02020603050405020304" pitchFamily="18" charset="0"/>
                <a:cs typeface="Times New Roman" panose="02020603050405020304" pitchFamily="18" charset="0"/>
              </a:rPr>
              <a:t>: Developing automated systems capable of scaling to handle larger datasets and diverse environmental conditions.</a:t>
            </a:r>
          </a:p>
          <a:p>
            <a:pPr marL="285750" indent="-285750" algn="l">
              <a:buFont typeface="Wingdings" panose="05000000000000000000" pitchFamily="2" charset="2"/>
              <a:buChar char="Ø"/>
            </a:pPr>
            <a:r>
              <a:rPr lang="en-US" sz="1600" b="1" i="0" dirty="0">
                <a:solidFill>
                  <a:srgbClr val="ECECEC"/>
                </a:solidFill>
                <a:effectLst/>
                <a:latin typeface="Times New Roman" panose="02020603050405020304" pitchFamily="18" charset="0"/>
                <a:cs typeface="Times New Roman" panose="02020603050405020304" pitchFamily="18" charset="0"/>
              </a:rPr>
              <a:t>Collaborative Research</a:t>
            </a:r>
            <a:r>
              <a:rPr lang="en-US" sz="1600" b="0" i="0" dirty="0">
                <a:solidFill>
                  <a:srgbClr val="ECECEC"/>
                </a:solidFill>
                <a:effectLst/>
                <a:latin typeface="Times New Roman" panose="02020603050405020304" pitchFamily="18" charset="0"/>
                <a:cs typeface="Times New Roman" panose="02020603050405020304" pitchFamily="18" charset="0"/>
              </a:rPr>
              <a:t>: Collaborating with experts in fields like computer vision, agronomy, and data science to incorporate domain-specific knowledge and expertise into the system.</a:t>
            </a:r>
          </a:p>
          <a:p>
            <a:pPr marL="285750" indent="-285750" algn="l">
              <a:buFont typeface="Wingdings" panose="05000000000000000000" pitchFamily="2" charset="2"/>
              <a:buChar char="Ø"/>
            </a:pPr>
            <a:r>
              <a:rPr lang="en-US" sz="1600" b="1" i="0" dirty="0">
                <a:solidFill>
                  <a:srgbClr val="ECECEC"/>
                </a:solidFill>
                <a:effectLst/>
                <a:latin typeface="Times New Roman" panose="02020603050405020304" pitchFamily="18" charset="0"/>
                <a:cs typeface="Times New Roman" panose="02020603050405020304" pitchFamily="18" charset="0"/>
              </a:rPr>
              <a:t>Field Testing and Validation</a:t>
            </a:r>
            <a:r>
              <a:rPr lang="en-US" sz="1600" b="0" i="0" dirty="0">
                <a:solidFill>
                  <a:srgbClr val="ECECEC"/>
                </a:solidFill>
                <a:effectLst/>
                <a:latin typeface="Times New Roman" panose="02020603050405020304" pitchFamily="18" charset="0"/>
                <a:cs typeface="Times New Roman" panose="02020603050405020304" pitchFamily="18" charset="0"/>
              </a:rPr>
              <a:t>: Conducting extensive field testing and validation studies to assess the real-world effectiveness and practicality of the developed system.</a:t>
            </a:r>
          </a:p>
          <a:p>
            <a:pPr marL="285750" indent="-285750" algn="l">
              <a:buFont typeface="Wingdings" panose="05000000000000000000" pitchFamily="2" charset="2"/>
              <a:buChar char="Ø"/>
            </a:pPr>
            <a:r>
              <a:rPr lang="en-US" sz="1600" b="1" i="0" dirty="0">
                <a:solidFill>
                  <a:srgbClr val="ECECEC"/>
                </a:solidFill>
                <a:effectLst/>
                <a:latin typeface="Times New Roman" panose="02020603050405020304" pitchFamily="18" charset="0"/>
                <a:cs typeface="Times New Roman" panose="02020603050405020304" pitchFamily="18" charset="0"/>
              </a:rPr>
              <a:t>Deployment in Precision Agriculture</a:t>
            </a:r>
            <a:r>
              <a:rPr lang="en-US" sz="1600" b="0" i="0" dirty="0">
                <a:solidFill>
                  <a:srgbClr val="ECECEC"/>
                </a:solidFill>
                <a:effectLst/>
                <a:latin typeface="Times New Roman" panose="02020603050405020304" pitchFamily="18" charset="0"/>
                <a:cs typeface="Times New Roman" panose="02020603050405020304" pitchFamily="18" charset="0"/>
              </a:rPr>
              <a:t>: Implementing the system as part of precision agriculture practices to assist farmers in early disease detection and efficient crop management.</a:t>
            </a:r>
          </a:p>
          <a:p>
            <a:pPr marL="285750" indent="-285750" algn="l">
              <a:buFont typeface="Wingdings" panose="05000000000000000000" pitchFamily="2" charset="2"/>
              <a:buChar char="Ø"/>
            </a:pPr>
            <a:r>
              <a:rPr lang="en-US" sz="1600" b="1" i="0" dirty="0">
                <a:solidFill>
                  <a:srgbClr val="ECECEC"/>
                </a:solidFill>
                <a:effectLst/>
                <a:latin typeface="Times New Roman" panose="02020603050405020304" pitchFamily="18" charset="0"/>
                <a:cs typeface="Times New Roman" panose="02020603050405020304" pitchFamily="18" charset="0"/>
              </a:rPr>
              <a:t>User-Friendly Interfaces</a:t>
            </a:r>
            <a:r>
              <a:rPr lang="en-US" sz="1600" b="0" i="0" dirty="0">
                <a:solidFill>
                  <a:srgbClr val="ECECEC"/>
                </a:solidFill>
                <a:effectLst/>
                <a:latin typeface="Times New Roman" panose="02020603050405020304" pitchFamily="18" charset="0"/>
                <a:cs typeface="Times New Roman" panose="02020603050405020304" pitchFamily="18" charset="0"/>
              </a:rPr>
              <a:t>: Designing intuitive and user-friendly interfaces for farmers and agricultural experts to easily interact with and benefit from the system.</a:t>
            </a:r>
          </a:p>
          <a:p>
            <a:pPr marL="285750"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8645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152CD-4C4C-9E44-BE9B-72AB9835E6A9}"/>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F3F2E30C-1333-5529-886B-FD732D3DCBD3}"/>
              </a:ext>
            </a:extLst>
          </p:cNvPr>
          <p:cNvSpPr>
            <a:spLocks noGrp="1"/>
          </p:cNvSpPr>
          <p:nvPr>
            <p:ph type="subTitle" idx="1"/>
          </p:nvPr>
        </p:nvSpPr>
        <p:spPr/>
        <p:txBody>
          <a:bodyPr>
            <a:normAutofit/>
          </a:bodyPr>
          <a:lstStyle/>
          <a:p>
            <a:r>
              <a:rPr lang="en-US" sz="2000" dirty="0">
                <a:latin typeface="Times New Roman" panose="02020603050405020304" pitchFamily="18" charset="0"/>
                <a:cs typeface="Times New Roman" panose="02020603050405020304" pitchFamily="18" charset="0"/>
              </a:rPr>
              <a:t>JYESHTA DEVAKUMARI</a:t>
            </a:r>
          </a:p>
          <a:p>
            <a:r>
              <a:rPr lang="en-US" sz="2000" dirty="0">
                <a:latin typeface="Times New Roman" panose="02020603050405020304" pitchFamily="18" charset="0"/>
                <a:cs typeface="Times New Roman" panose="02020603050405020304" pitchFamily="18" charset="0"/>
              </a:rPr>
              <a:t>+91 9848337696</a:t>
            </a:r>
          </a:p>
          <a:p>
            <a:r>
              <a:rPr lang="en-US" sz="2000" dirty="0">
                <a:latin typeface="Times New Roman" panose="02020603050405020304" pitchFamily="18" charset="0"/>
                <a:cs typeface="Times New Roman" panose="02020603050405020304" pitchFamily="18" charset="0"/>
              </a:rPr>
              <a:t>devakumari723@gmail.com</a:t>
            </a:r>
          </a:p>
        </p:txBody>
      </p:sp>
    </p:spTree>
    <p:extLst>
      <p:ext uri="{BB962C8B-B14F-4D97-AF65-F5344CB8AC3E}">
        <p14:creationId xmlns:p14="http://schemas.microsoft.com/office/powerpoint/2010/main" val="3684793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985D1B13-5350-6D2D-B3FC-CE987F2BDD8C}"/>
              </a:ext>
            </a:extLst>
          </p:cNvPr>
          <p:cNvSpPr txBox="1"/>
          <p:nvPr/>
        </p:nvSpPr>
        <p:spPr>
          <a:xfrm>
            <a:off x="174171" y="1414902"/>
            <a:ext cx="11484427" cy="5262979"/>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Natural crop diseases influenced by changing climatic and environmental conditions.</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Grape, a widely grown crop in India, susceptible to leaf diseases caused by fungi, bacteria, and viruses.</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Proposed automatic system for grape disease detection using image processing and machine learning.</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System segments grape leaf using grab cut segmentation.</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Diseased regions further segmented using global thresholding and semi-supervised technique.</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Features extracted for classification (healthy, rot, esca, leaf blight) using SVM, </a:t>
            </a:r>
            <a:r>
              <a:rPr lang="en-US" sz="2800" dirty="0" err="1">
                <a:latin typeface="Times New Roman" panose="02020603050405020304" pitchFamily="18" charset="0"/>
                <a:cs typeface="Times New Roman" panose="02020603050405020304" pitchFamily="18" charset="0"/>
              </a:rPr>
              <a:t>adaboost</a:t>
            </a:r>
            <a:r>
              <a:rPr lang="en-US" sz="2800" dirty="0">
                <a:latin typeface="Times New Roman" panose="02020603050405020304" pitchFamily="18" charset="0"/>
                <a:cs typeface="Times New Roman" panose="02020603050405020304" pitchFamily="18" charset="0"/>
              </a:rPr>
              <a:t>, and Random Forest tree.</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Achieved 93% testing accuracy with SVM</a:t>
            </a:r>
          </a:p>
        </p:txBody>
      </p:sp>
      <p:sp>
        <p:nvSpPr>
          <p:cNvPr id="19" name="TextBox 18">
            <a:extLst>
              <a:ext uri="{FF2B5EF4-FFF2-40B4-BE49-F238E27FC236}">
                <a16:creationId xmlns:a16="http://schemas.microsoft.com/office/drawing/2014/main" id="{0C9BB37D-D176-7292-7AE5-951BAC2A1B46}"/>
              </a:ext>
            </a:extLst>
          </p:cNvPr>
          <p:cNvSpPr txBox="1"/>
          <p:nvPr/>
        </p:nvSpPr>
        <p:spPr>
          <a:xfrm>
            <a:off x="772886" y="348343"/>
            <a:ext cx="9622971"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ABSTRACT</a:t>
            </a:r>
          </a:p>
        </p:txBody>
      </p:sp>
    </p:spTree>
    <p:extLst>
      <p:ext uri="{BB962C8B-B14F-4D97-AF65-F5344CB8AC3E}">
        <p14:creationId xmlns:p14="http://schemas.microsoft.com/office/powerpoint/2010/main" val="2841478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3BE6CC-8C1E-6B1C-8AA5-3F3426DFC1DB}"/>
              </a:ext>
            </a:extLst>
          </p:cNvPr>
          <p:cNvSpPr>
            <a:spLocks noGrp="1"/>
          </p:cNvSpPr>
          <p:nvPr>
            <p:ph type="title"/>
          </p:nvPr>
        </p:nvSpPr>
        <p:spPr>
          <a:xfrm>
            <a:off x="1066800" y="777246"/>
            <a:ext cx="10058400" cy="779411"/>
          </a:xfrm>
        </p:spPr>
        <p:txBody>
          <a:bodyPr>
            <a:normAutofit/>
          </a:bodyPr>
          <a:lstStyle/>
          <a:p>
            <a:r>
              <a:rPr lang="en-US" sz="3200" dirty="0">
                <a:latin typeface="Times New Roman" panose="02020603050405020304" pitchFamily="18" charset="0"/>
                <a:cs typeface="Times New Roman" panose="02020603050405020304" pitchFamily="18" charset="0"/>
              </a:rPr>
              <a:t>INTRODUCTION and Motivation</a:t>
            </a:r>
          </a:p>
        </p:txBody>
      </p:sp>
      <p:sp>
        <p:nvSpPr>
          <p:cNvPr id="2" name="TextBox 1">
            <a:extLst>
              <a:ext uri="{FF2B5EF4-FFF2-40B4-BE49-F238E27FC236}">
                <a16:creationId xmlns:a16="http://schemas.microsoft.com/office/drawing/2014/main" id="{6C1F96E6-69E4-F5CF-168B-3E34E1CDD5A1}"/>
              </a:ext>
            </a:extLst>
          </p:cNvPr>
          <p:cNvSpPr txBox="1"/>
          <p:nvPr/>
        </p:nvSpPr>
        <p:spPr>
          <a:xfrm>
            <a:off x="664029" y="1874526"/>
            <a:ext cx="10940142" cy="4247317"/>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Indian Economy heavily relies on agricultural productivity, with grapes being a significant commercial fruit due to its adaptability to various climates and soils.</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Diseases affecting grape plants, caused by viral, bacterial, and fungal infections transmitted through insects, rust, and nematodes, can significantly reduce yield and growth.</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Current disease detection methods, based on farmer experience or expert observation, are inaccurate and time-consuming.</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Proposed system aims to address the need for early disease detection in agriculture and horticulture, focusing on grape plant leaves.</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Motivated by existing web-enabled disease detection systems, utilizing segmentation methods like mean-based threshold computation and textual feature extraction, followed by SVM classification.</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Prior studies, such as </a:t>
            </a:r>
            <a:r>
              <a:rPr lang="en-US" dirty="0" err="1">
                <a:latin typeface="Times New Roman" panose="02020603050405020304" pitchFamily="18" charset="0"/>
                <a:cs typeface="Times New Roman" panose="02020603050405020304" pitchFamily="18" charset="0"/>
              </a:rPr>
              <a:t>Vijai</a:t>
            </a:r>
            <a:r>
              <a:rPr lang="en-US" dirty="0">
                <a:latin typeface="Times New Roman" panose="02020603050405020304" pitchFamily="18" charset="0"/>
                <a:cs typeface="Times New Roman" panose="02020603050405020304" pitchFamily="18" charset="0"/>
              </a:rPr>
              <a:t> et al.'s survey, explore different disease classification techniques, including genetic algorithms for image segmentation.</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Mention of an integrated approach using particle swarm optimization and SVM for plant leaf disease detection and classification.</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Limitations include the reliance on genetic algorithms for image segmentation and potential scalability issues.</a:t>
            </a:r>
          </a:p>
        </p:txBody>
      </p:sp>
    </p:spTree>
    <p:extLst>
      <p:ext uri="{BB962C8B-B14F-4D97-AF65-F5344CB8AC3E}">
        <p14:creationId xmlns:p14="http://schemas.microsoft.com/office/powerpoint/2010/main" val="3429045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DE88C-4518-8DA5-1DFF-70A6558595C0}"/>
              </a:ext>
            </a:extLst>
          </p:cNvPr>
          <p:cNvSpPr>
            <a:spLocks noGrp="1"/>
          </p:cNvSpPr>
          <p:nvPr>
            <p:ph type="ctrTitle"/>
          </p:nvPr>
        </p:nvSpPr>
        <p:spPr>
          <a:xfrm>
            <a:off x="108857" y="1"/>
            <a:ext cx="12083143" cy="685800"/>
          </a:xfrm>
        </p:spPr>
        <p:txBody>
          <a:bodyPr>
            <a:normAutofit/>
          </a:bodyPr>
          <a:lstStyle/>
          <a:p>
            <a:r>
              <a:rPr lang="en-US" sz="3600" dirty="0">
                <a:latin typeface="Times New Roman" panose="02020603050405020304" pitchFamily="18" charset="0"/>
                <a:cs typeface="Times New Roman" panose="02020603050405020304" pitchFamily="18" charset="0"/>
              </a:rPr>
              <a:t>Literature Survey 1</a:t>
            </a:r>
            <a:endParaRPr lang="en-US" sz="3600" dirty="0"/>
          </a:p>
        </p:txBody>
      </p:sp>
      <p:sp>
        <p:nvSpPr>
          <p:cNvPr id="3" name="Subtitle 2">
            <a:extLst>
              <a:ext uri="{FF2B5EF4-FFF2-40B4-BE49-F238E27FC236}">
                <a16:creationId xmlns:a16="http://schemas.microsoft.com/office/drawing/2014/main" id="{AC895DF9-4327-92A6-EB3F-1320895ED53A}"/>
              </a:ext>
            </a:extLst>
          </p:cNvPr>
          <p:cNvSpPr>
            <a:spLocks noGrp="1"/>
          </p:cNvSpPr>
          <p:nvPr>
            <p:ph type="subTitle" idx="1"/>
          </p:nvPr>
        </p:nvSpPr>
        <p:spPr>
          <a:xfrm>
            <a:off x="108857" y="816430"/>
            <a:ext cx="11898086" cy="5889170"/>
          </a:xfrm>
        </p:spPr>
        <p:txBody>
          <a:bodyPr>
            <a:noAutofit/>
          </a:bodyPr>
          <a:lstStyle/>
          <a:p>
            <a:pPr algn="l"/>
            <a:r>
              <a:rPr lang="en-US" sz="1600" dirty="0">
                <a:latin typeface="Times New Roman" panose="02020603050405020304" pitchFamily="18" charset="0"/>
                <a:cs typeface="Times New Roman" panose="02020603050405020304" pitchFamily="18" charset="0"/>
              </a:rPr>
              <a:t>Authors: H. Wagner, T. </a:t>
            </a:r>
            <a:r>
              <a:rPr lang="en-US" sz="1600" dirty="0" err="1">
                <a:latin typeface="Times New Roman" panose="02020603050405020304" pitchFamily="18" charset="0"/>
                <a:cs typeface="Times New Roman" panose="02020603050405020304" pitchFamily="18" charset="0"/>
              </a:rPr>
              <a:t>Finkenzeller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S.Wurth</a:t>
            </a:r>
            <a:r>
              <a:rPr lang="en-US" sz="1600" dirty="0">
                <a:latin typeface="Times New Roman" panose="02020603050405020304" pitchFamily="18" charset="0"/>
                <a:cs typeface="Times New Roman" panose="02020603050405020304" pitchFamily="18" charset="0"/>
              </a:rPr>
              <a:t>, and S. P. Von </a:t>
            </a:r>
            <a:r>
              <a:rPr lang="en-US" sz="1600" dirty="0" err="1">
                <a:latin typeface="Times New Roman" panose="02020603050405020304" pitchFamily="18" charset="0"/>
                <a:cs typeface="Times New Roman" panose="02020603050405020304" pitchFamily="18" charset="0"/>
              </a:rPr>
              <a:t>Duvillard</a:t>
            </a:r>
            <a:endParaRPr lang="en-US" sz="1600" dirty="0">
              <a:latin typeface="Times New Roman" panose="02020603050405020304" pitchFamily="18" charset="0"/>
              <a:cs typeface="Times New Roman" panose="02020603050405020304" pitchFamily="18" charset="0"/>
            </a:endParaRPr>
          </a:p>
          <a:p>
            <a:pPr algn="l"/>
            <a:r>
              <a:rPr lang="en-US" sz="1600" dirty="0">
                <a:latin typeface="Times New Roman" panose="02020603050405020304" pitchFamily="18" charset="0"/>
                <a:cs typeface="Times New Roman" panose="02020603050405020304" pitchFamily="18" charset="0"/>
              </a:rPr>
              <a:t>Title: "Individual and team performance in team-handball: A review"</a:t>
            </a:r>
          </a:p>
          <a:p>
            <a:pPr algn="l"/>
            <a:r>
              <a:rPr lang="en-US" sz="1600" dirty="0">
                <a:latin typeface="Times New Roman" panose="02020603050405020304" pitchFamily="18" charset="0"/>
                <a:cs typeface="Times New Roman" panose="02020603050405020304" pitchFamily="18" charset="0"/>
              </a:rPr>
              <a:t>Journal: J. Sports Sci. Med., vol. 13, no. 4, p. 808, 2014</a:t>
            </a:r>
          </a:p>
          <a:p>
            <a:pPr algn="l"/>
            <a:r>
              <a:rPr lang="en-US" sz="1600" dirty="0">
                <a:latin typeface="Times New Roman" panose="02020603050405020304" pitchFamily="18" charset="0"/>
                <a:cs typeface="Times New Roman" panose="02020603050405020304" pitchFamily="18" charset="0"/>
              </a:rPr>
              <a:t>Summary:</a:t>
            </a:r>
          </a:p>
          <a:p>
            <a:pPr marL="742950" lvl="1" indent="-285750" algn="l">
              <a:buFont typeface="Wingdings" panose="05000000000000000000" pitchFamily="2" charset="2"/>
              <a:buChar char="Ø"/>
            </a:pPr>
            <a:r>
              <a:rPr lang="en-US" sz="1350" dirty="0">
                <a:latin typeface="Times New Roman" panose="02020603050405020304" pitchFamily="18" charset="0"/>
                <a:cs typeface="Times New Roman" panose="02020603050405020304" pitchFamily="18" charset="0"/>
              </a:rPr>
              <a:t>Team handball is a complex sport determined by individual performance, tactical components, and team interaction.</a:t>
            </a:r>
          </a:p>
          <a:p>
            <a:pPr marL="742950" lvl="1" indent="-285750" algn="l">
              <a:buFont typeface="Wingdings" panose="05000000000000000000" pitchFamily="2" charset="2"/>
              <a:buChar char="Ø"/>
            </a:pPr>
            <a:r>
              <a:rPr lang="en-US" sz="1350" dirty="0">
                <a:latin typeface="Times New Roman" panose="02020603050405020304" pitchFamily="18" charset="0"/>
                <a:cs typeface="Times New Roman" panose="02020603050405020304" pitchFamily="18" charset="0"/>
              </a:rPr>
              <a:t>Aim of the review: Specify elements of team-handball performance based on scientific studies and practical experience, provide perspectives for practical implication.</a:t>
            </a:r>
          </a:p>
          <a:p>
            <a:pPr marL="742950" lvl="1" indent="-285750" algn="l">
              <a:buFont typeface="Wingdings" panose="05000000000000000000" pitchFamily="2" charset="2"/>
              <a:buChar char="Ø"/>
            </a:pPr>
            <a:r>
              <a:rPr lang="en-US" sz="1350" dirty="0">
                <a:latin typeface="Times New Roman" panose="02020603050405020304" pitchFamily="18" charset="0"/>
                <a:cs typeface="Times New Roman" panose="02020603050405020304" pitchFamily="18" charset="0"/>
              </a:rPr>
              <a:t>Methodology: Scientific studies identified via various databases. A total of 56 articles met inclusion criteria, supplemented by 13 additional articles, proceedings, and book sections.</a:t>
            </a:r>
          </a:p>
          <a:p>
            <a:pPr marL="742950" lvl="1" indent="-285750" algn="l">
              <a:buFont typeface="Wingdings" panose="05000000000000000000" pitchFamily="2" charset="2"/>
              <a:buChar char="Ø"/>
            </a:pPr>
            <a:r>
              <a:rPr lang="en-US" sz="1350" dirty="0">
                <a:latin typeface="Times New Roman" panose="02020603050405020304" pitchFamily="18" charset="0"/>
                <a:cs typeface="Times New Roman" panose="02020603050405020304" pitchFamily="18" charset="0"/>
              </a:rPr>
              <a:t>Findings:</a:t>
            </a:r>
          </a:p>
          <a:p>
            <a:pPr marL="1200150" lvl="2" indent="-285750" algn="l">
              <a:buFont typeface="Wingdings" panose="05000000000000000000" pitchFamily="2" charset="2"/>
              <a:buChar char="ü"/>
            </a:pPr>
            <a:r>
              <a:rPr lang="en-US" sz="1350" dirty="0">
                <a:latin typeface="Times New Roman" panose="02020603050405020304" pitchFamily="18" charset="0"/>
                <a:cs typeface="Times New Roman" panose="02020603050405020304" pitchFamily="18" charset="0"/>
              </a:rPr>
              <a:t>Specific characteristics of team-handball (intensity changes, techniques, confrontations, mental skills, social factors) determine coordination, endurance, strength, and cognition.</a:t>
            </a:r>
          </a:p>
          <a:p>
            <a:pPr marL="1200150" lvl="2" indent="-285750" algn="l">
              <a:buFont typeface="Wingdings" panose="05000000000000000000" pitchFamily="2" charset="2"/>
              <a:buChar char="ü"/>
            </a:pPr>
            <a:r>
              <a:rPr lang="en-US" sz="1350" dirty="0">
                <a:latin typeface="Times New Roman" panose="02020603050405020304" pitchFamily="18" charset="0"/>
                <a:cs typeface="Times New Roman" panose="02020603050405020304" pitchFamily="18" charset="0"/>
              </a:rPr>
              <a:t>Comprehensive studies on individual performance exist, but a lack of studies on team-handball-specific training, cognition, and social factors.</a:t>
            </a:r>
          </a:p>
          <a:p>
            <a:pPr marL="742950" lvl="1" indent="-285750" algn="l">
              <a:buFont typeface="Wingdings" panose="05000000000000000000" pitchFamily="2" charset="2"/>
              <a:buChar char="Ø"/>
            </a:pPr>
            <a:r>
              <a:rPr lang="en-US" sz="1350" dirty="0">
                <a:latin typeface="Times New Roman" panose="02020603050405020304" pitchFamily="18" charset="0"/>
                <a:cs typeface="Times New Roman" panose="02020603050405020304" pitchFamily="18" charset="0"/>
              </a:rPr>
              <a:t>Key Points:</a:t>
            </a:r>
          </a:p>
          <a:p>
            <a:pPr marL="1200150" lvl="2" indent="-285750" algn="l">
              <a:buFont typeface="Wingdings" panose="05000000000000000000" pitchFamily="2" charset="2"/>
              <a:buChar char="ü"/>
            </a:pPr>
            <a:r>
              <a:rPr lang="en-US" sz="1350" dirty="0">
                <a:latin typeface="Times New Roman" panose="02020603050405020304" pitchFamily="18" charset="0"/>
                <a:cs typeface="Times New Roman" panose="02020603050405020304" pitchFamily="18" charset="0"/>
              </a:rPr>
              <a:t>Specific characteristics define determinants of coordination, endurance, strength, and cognition.</a:t>
            </a:r>
          </a:p>
          <a:p>
            <a:pPr marL="1200150" lvl="2" indent="-285750" algn="l">
              <a:buFont typeface="Wingdings" panose="05000000000000000000" pitchFamily="2" charset="2"/>
              <a:buChar char="ü"/>
            </a:pPr>
            <a:r>
              <a:rPr lang="en-US" sz="1350" dirty="0">
                <a:latin typeface="Times New Roman" panose="02020603050405020304" pitchFamily="18" charset="0"/>
                <a:cs typeface="Times New Roman" panose="02020603050405020304" pitchFamily="18" charset="0"/>
              </a:rPr>
              <a:t>Suggested specific training based on these determinants to enhance individual and team performance.</a:t>
            </a:r>
          </a:p>
          <a:p>
            <a:pPr marL="1200150" lvl="2" indent="-285750" algn="l">
              <a:buFont typeface="Wingdings" panose="05000000000000000000" pitchFamily="2" charset="2"/>
              <a:buChar char="ü"/>
            </a:pPr>
            <a:r>
              <a:rPr lang="en-US" sz="1350" dirty="0">
                <a:latin typeface="Times New Roman" panose="02020603050405020304" pitchFamily="18" charset="0"/>
                <a:cs typeface="Times New Roman" panose="02020603050405020304" pitchFamily="18" charset="0"/>
              </a:rPr>
              <a:t>Gap in research: Lack of studies on team-handball-specific techniques, endurance, cognition, and social factors.</a:t>
            </a:r>
          </a:p>
        </p:txBody>
      </p:sp>
    </p:spTree>
    <p:extLst>
      <p:ext uri="{BB962C8B-B14F-4D97-AF65-F5344CB8AC3E}">
        <p14:creationId xmlns:p14="http://schemas.microsoft.com/office/powerpoint/2010/main" val="3760724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DE88C-4518-8DA5-1DFF-70A6558595C0}"/>
              </a:ext>
            </a:extLst>
          </p:cNvPr>
          <p:cNvSpPr>
            <a:spLocks noGrp="1"/>
          </p:cNvSpPr>
          <p:nvPr>
            <p:ph type="ctrTitle"/>
          </p:nvPr>
        </p:nvSpPr>
        <p:spPr>
          <a:xfrm>
            <a:off x="108857" y="1"/>
            <a:ext cx="12083143" cy="685800"/>
          </a:xfrm>
        </p:spPr>
        <p:txBody>
          <a:bodyPr>
            <a:normAutofit/>
          </a:bodyPr>
          <a:lstStyle/>
          <a:p>
            <a:r>
              <a:rPr lang="en-US" sz="3600" dirty="0">
                <a:latin typeface="Times New Roman" panose="02020603050405020304" pitchFamily="18" charset="0"/>
                <a:cs typeface="Times New Roman" panose="02020603050405020304" pitchFamily="18" charset="0"/>
              </a:rPr>
              <a:t>Literature Survey 2</a:t>
            </a:r>
            <a:endParaRPr lang="en-US" sz="3600" dirty="0"/>
          </a:p>
        </p:txBody>
      </p:sp>
      <p:sp>
        <p:nvSpPr>
          <p:cNvPr id="3" name="Subtitle 2">
            <a:extLst>
              <a:ext uri="{FF2B5EF4-FFF2-40B4-BE49-F238E27FC236}">
                <a16:creationId xmlns:a16="http://schemas.microsoft.com/office/drawing/2014/main" id="{AC895DF9-4327-92A6-EB3F-1320895ED53A}"/>
              </a:ext>
            </a:extLst>
          </p:cNvPr>
          <p:cNvSpPr>
            <a:spLocks noGrp="1"/>
          </p:cNvSpPr>
          <p:nvPr>
            <p:ph type="subTitle" idx="1"/>
          </p:nvPr>
        </p:nvSpPr>
        <p:spPr>
          <a:xfrm>
            <a:off x="108857" y="816430"/>
            <a:ext cx="11898086" cy="5889170"/>
          </a:xfrm>
        </p:spPr>
        <p:txBody>
          <a:bodyPr>
            <a:noAutofit/>
          </a:bodyPr>
          <a:lstStyle/>
          <a:p>
            <a:pPr algn="l"/>
            <a:r>
              <a:rPr lang="en-US" sz="1600" dirty="0">
                <a:latin typeface="Times New Roman" panose="02020603050405020304" pitchFamily="18" charset="0"/>
                <a:cs typeface="Times New Roman" panose="02020603050405020304" pitchFamily="18" charset="0"/>
              </a:rPr>
              <a:t>Survey Title: "Using Virtual Reality to Analyze Sports Performance"</a:t>
            </a:r>
          </a:p>
          <a:p>
            <a:pPr algn="l"/>
            <a:r>
              <a:rPr lang="en-US" sz="1600" dirty="0">
                <a:latin typeface="Times New Roman" panose="02020603050405020304" pitchFamily="18" charset="0"/>
                <a:cs typeface="Times New Roman" panose="02020603050405020304" pitchFamily="18" charset="0"/>
              </a:rPr>
              <a:t>Authors: B. </a:t>
            </a:r>
            <a:r>
              <a:rPr lang="en-US" sz="1600" dirty="0" err="1">
                <a:latin typeface="Times New Roman" panose="02020603050405020304" pitchFamily="18" charset="0"/>
                <a:cs typeface="Times New Roman" panose="02020603050405020304" pitchFamily="18" charset="0"/>
              </a:rPr>
              <a:t>Bideau</a:t>
            </a:r>
            <a:r>
              <a:rPr lang="en-US" sz="1600" dirty="0">
                <a:latin typeface="Times New Roman" panose="02020603050405020304" pitchFamily="18" charset="0"/>
                <a:cs typeface="Times New Roman" panose="02020603050405020304" pitchFamily="18" charset="0"/>
              </a:rPr>
              <a:t>, R. </a:t>
            </a:r>
            <a:r>
              <a:rPr lang="en-US" sz="1600" dirty="0" err="1">
                <a:latin typeface="Times New Roman" panose="02020603050405020304" pitchFamily="18" charset="0"/>
                <a:cs typeface="Times New Roman" panose="02020603050405020304" pitchFamily="18" charset="0"/>
              </a:rPr>
              <a:t>Kulpa</a:t>
            </a:r>
            <a:r>
              <a:rPr lang="en-US" sz="1600" dirty="0">
                <a:latin typeface="Times New Roman" panose="02020603050405020304" pitchFamily="18" charset="0"/>
                <a:cs typeface="Times New Roman" panose="02020603050405020304" pitchFamily="18" charset="0"/>
              </a:rPr>
              <a:t>, N. </a:t>
            </a:r>
            <a:r>
              <a:rPr lang="en-US" sz="1600" dirty="0" err="1">
                <a:latin typeface="Times New Roman" panose="02020603050405020304" pitchFamily="18" charset="0"/>
                <a:cs typeface="Times New Roman" panose="02020603050405020304" pitchFamily="18" charset="0"/>
              </a:rPr>
              <a:t>Vignais</a:t>
            </a:r>
            <a:r>
              <a:rPr lang="en-US" sz="1600" dirty="0">
                <a:latin typeface="Times New Roman" panose="02020603050405020304" pitchFamily="18" charset="0"/>
                <a:cs typeface="Times New Roman" panose="02020603050405020304" pitchFamily="18" charset="0"/>
              </a:rPr>
              <a:t>, S. Brault, F. </a:t>
            </a:r>
            <a:r>
              <a:rPr lang="en-US" sz="1600" dirty="0" err="1">
                <a:latin typeface="Times New Roman" panose="02020603050405020304" pitchFamily="18" charset="0"/>
                <a:cs typeface="Times New Roman" panose="02020603050405020304" pitchFamily="18" charset="0"/>
              </a:rPr>
              <a:t>Multon</a:t>
            </a:r>
            <a:r>
              <a:rPr lang="en-US" sz="1600" dirty="0">
                <a:latin typeface="Times New Roman" panose="02020603050405020304" pitchFamily="18" charset="0"/>
                <a:cs typeface="Times New Roman" panose="02020603050405020304" pitchFamily="18" charset="0"/>
              </a:rPr>
              <a:t>, and C. Craig</a:t>
            </a:r>
          </a:p>
          <a:p>
            <a:pPr algn="l"/>
            <a:r>
              <a:rPr lang="en-US" sz="1600" dirty="0">
                <a:latin typeface="Times New Roman" panose="02020603050405020304" pitchFamily="18" charset="0"/>
                <a:cs typeface="Times New Roman" panose="02020603050405020304" pitchFamily="18" charset="0"/>
              </a:rPr>
              <a:t>Journal: IEEE </a:t>
            </a:r>
            <a:r>
              <a:rPr lang="en-US" sz="1600" dirty="0" err="1">
                <a:latin typeface="Times New Roman" panose="02020603050405020304" pitchFamily="18" charset="0"/>
                <a:cs typeface="Times New Roman" panose="02020603050405020304" pitchFamily="18" charset="0"/>
              </a:rPr>
              <a:t>Comput</a:t>
            </a:r>
            <a:r>
              <a:rPr lang="en-US" sz="1600" dirty="0">
                <a:latin typeface="Times New Roman" panose="02020603050405020304" pitchFamily="18" charset="0"/>
                <a:cs typeface="Times New Roman" panose="02020603050405020304" pitchFamily="18" charset="0"/>
              </a:rPr>
              <a:t>. Graph. Appl., vol. 30, no. 2, pp. 14-21, Mar./Dec. 2010</a:t>
            </a:r>
          </a:p>
          <a:p>
            <a:pPr algn="l"/>
            <a:r>
              <a:rPr lang="en-US" sz="1600" dirty="0">
                <a:latin typeface="Times New Roman" panose="02020603050405020304" pitchFamily="18" charset="0"/>
                <a:cs typeface="Times New Roman" panose="02020603050405020304" pitchFamily="18" charset="0"/>
              </a:rPr>
              <a:t>Summary:</a:t>
            </a:r>
            <a:endParaRPr lang="en-US" sz="1350" dirty="0">
              <a:latin typeface="Times New Roman" panose="02020603050405020304" pitchFamily="18" charset="0"/>
              <a:cs typeface="Times New Roman" panose="02020603050405020304" pitchFamily="18" charset="0"/>
            </a:endParaRPr>
          </a:p>
          <a:p>
            <a:pPr marL="742950" lvl="1" indent="-285750" algn="l">
              <a:buFont typeface="Wingdings" panose="05000000000000000000" pitchFamily="2" charset="2"/>
              <a:buChar char="Ø"/>
            </a:pPr>
            <a:r>
              <a:rPr lang="en-US" sz="1550" dirty="0">
                <a:latin typeface="Times New Roman" panose="02020603050405020304" pitchFamily="18" charset="0"/>
                <a:cs typeface="Times New Roman" panose="02020603050405020304" pitchFamily="18" charset="0"/>
              </a:rPr>
              <a:t>Improvement of sports performance challenging due to biomechanical, physiological, and psychological factors.</a:t>
            </a:r>
          </a:p>
          <a:p>
            <a:pPr marL="742950" lvl="1" indent="-285750" algn="l">
              <a:buFont typeface="Wingdings" panose="05000000000000000000" pitchFamily="2" charset="2"/>
              <a:buChar char="Ø"/>
            </a:pPr>
            <a:r>
              <a:rPr lang="en-US" sz="1550" dirty="0">
                <a:latin typeface="Times New Roman" panose="02020603050405020304" pitchFamily="18" charset="0"/>
                <a:cs typeface="Times New Roman" panose="02020603050405020304" pitchFamily="18" charset="0"/>
              </a:rPr>
              <a:t>Understanding perception-action loop crucial, necessitating isolation of contributing factors.</a:t>
            </a:r>
          </a:p>
          <a:p>
            <a:pPr marL="742950" lvl="1" indent="-285750" algn="l">
              <a:buFont typeface="Wingdings" panose="05000000000000000000" pitchFamily="2" charset="2"/>
              <a:buChar char="Ø"/>
            </a:pPr>
            <a:r>
              <a:rPr lang="en-US" sz="1550" dirty="0">
                <a:latin typeface="Times New Roman" panose="02020603050405020304" pitchFamily="18" charset="0"/>
                <a:cs typeface="Times New Roman" panose="02020603050405020304" pitchFamily="18" charset="0"/>
              </a:rPr>
              <a:t>Video playback limitations overcome by interactive, immersive virtual reality (VR) for in-depth analysis of sports performance.</a:t>
            </a:r>
          </a:p>
          <a:p>
            <a:pPr marL="742950" lvl="1" indent="-285750" algn="l">
              <a:buFont typeface="Wingdings" panose="05000000000000000000" pitchFamily="2" charset="2"/>
              <a:buChar char="Ø"/>
            </a:pPr>
            <a:r>
              <a:rPr lang="en-US" sz="1550" dirty="0">
                <a:latin typeface="Times New Roman" panose="02020603050405020304" pitchFamily="18" charset="0"/>
                <a:cs typeface="Times New Roman" panose="02020603050405020304" pitchFamily="18" charset="0"/>
              </a:rPr>
              <a:t>VR facilitates behavioral-neuroscience perspective in understanding sports performance.</a:t>
            </a:r>
          </a:p>
          <a:p>
            <a:pPr marL="742950" lvl="1" indent="-285750" algn="l">
              <a:buFont typeface="Wingdings" panose="05000000000000000000" pitchFamily="2" charset="2"/>
              <a:buChar char="Ø"/>
            </a:pPr>
            <a:r>
              <a:rPr lang="en-US" sz="1550" dirty="0">
                <a:latin typeface="Times New Roman" panose="02020603050405020304" pitchFamily="18" charset="0"/>
                <a:cs typeface="Times New Roman" panose="02020603050405020304" pitchFamily="18" charset="0"/>
              </a:rPr>
              <a:t>VR applications highlighted through two case studies: Demonstrates practical implementation and effectiveness of VR in analyzing sports performance.</a:t>
            </a:r>
          </a:p>
          <a:p>
            <a:pPr marL="742950" lvl="1" indent="-285750" algn="l">
              <a:buFont typeface="Wingdings" panose="05000000000000000000" pitchFamily="2" charset="2"/>
              <a:buChar char="Ø"/>
            </a:pPr>
            <a:r>
              <a:rPr lang="en-US" sz="1550" dirty="0">
                <a:latin typeface="Times New Roman" panose="02020603050405020304" pitchFamily="18" charset="0"/>
                <a:cs typeface="Times New Roman" panose="02020603050405020304" pitchFamily="18" charset="0"/>
              </a:rPr>
              <a:t>Potential for VR to revolutionize sports training and coaching methodologies by providing more accurate and detailed performance analysis.</a:t>
            </a:r>
          </a:p>
          <a:p>
            <a:pPr marL="742950" lvl="1" indent="-285750" algn="l">
              <a:buFont typeface="Wingdings" panose="05000000000000000000" pitchFamily="2" charset="2"/>
              <a:buChar char="Ø"/>
            </a:pPr>
            <a:r>
              <a:rPr lang="en-US" sz="1550" dirty="0">
                <a:latin typeface="Times New Roman" panose="02020603050405020304" pitchFamily="18" charset="0"/>
                <a:cs typeface="Times New Roman" panose="02020603050405020304" pitchFamily="18" charset="0"/>
              </a:rPr>
              <a:t>Enhanced understanding of individual player performance and team dynamics through VR-based analysis.</a:t>
            </a:r>
          </a:p>
          <a:p>
            <a:pPr marL="742950" lvl="1" indent="-285750" algn="l">
              <a:buFont typeface="Wingdings" panose="05000000000000000000" pitchFamily="2" charset="2"/>
              <a:buChar char="Ø"/>
            </a:pPr>
            <a:r>
              <a:rPr lang="en-US" sz="1550" dirty="0">
                <a:latin typeface="Times New Roman" panose="02020603050405020304" pitchFamily="18" charset="0"/>
                <a:cs typeface="Times New Roman" panose="02020603050405020304" pitchFamily="18" charset="0"/>
              </a:rPr>
              <a:t>Opportunities for customized training programs tailored to individual athlete needs and performance characteristics.</a:t>
            </a:r>
          </a:p>
          <a:p>
            <a:pPr marL="742950" lvl="1" indent="-285750" algn="l">
              <a:buFont typeface="Wingdings" panose="05000000000000000000" pitchFamily="2" charset="2"/>
              <a:buChar char="Ø"/>
            </a:pPr>
            <a:r>
              <a:rPr lang="en-US" sz="1550" dirty="0">
                <a:latin typeface="Times New Roman" panose="02020603050405020304" pitchFamily="18" charset="0"/>
                <a:cs typeface="Times New Roman" panose="02020603050405020304" pitchFamily="18" charset="0"/>
              </a:rPr>
              <a:t>Integration of VR technology into sports science research and coaching practices for improved performance outcomes.</a:t>
            </a:r>
          </a:p>
          <a:p>
            <a:pPr marL="742950" lvl="1" indent="-285750" algn="l">
              <a:buFont typeface="Wingdings" panose="05000000000000000000" pitchFamily="2" charset="2"/>
              <a:buChar char="Ø"/>
            </a:pPr>
            <a:r>
              <a:rPr lang="en-US" sz="1550" dirty="0">
                <a:latin typeface="Times New Roman" panose="02020603050405020304" pitchFamily="18" charset="0"/>
                <a:cs typeface="Times New Roman" panose="02020603050405020304" pitchFamily="18" charset="0"/>
              </a:rPr>
              <a:t>Future directions may include further exploration of VR applications in sports performance analysis and development of advanced VR-based training systems.</a:t>
            </a:r>
          </a:p>
        </p:txBody>
      </p:sp>
    </p:spTree>
    <p:extLst>
      <p:ext uri="{BB962C8B-B14F-4D97-AF65-F5344CB8AC3E}">
        <p14:creationId xmlns:p14="http://schemas.microsoft.com/office/powerpoint/2010/main" val="2096306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DE88C-4518-8DA5-1DFF-70A6558595C0}"/>
              </a:ext>
            </a:extLst>
          </p:cNvPr>
          <p:cNvSpPr>
            <a:spLocks noGrp="1"/>
          </p:cNvSpPr>
          <p:nvPr>
            <p:ph type="ctrTitle"/>
          </p:nvPr>
        </p:nvSpPr>
        <p:spPr>
          <a:xfrm>
            <a:off x="108857" y="1"/>
            <a:ext cx="12083143" cy="685800"/>
          </a:xfrm>
        </p:spPr>
        <p:txBody>
          <a:bodyPr>
            <a:normAutofit/>
          </a:bodyPr>
          <a:lstStyle/>
          <a:p>
            <a:r>
              <a:rPr lang="en-US" sz="3600" dirty="0">
                <a:latin typeface="Times New Roman" panose="02020603050405020304" pitchFamily="18" charset="0"/>
                <a:cs typeface="Times New Roman" panose="02020603050405020304" pitchFamily="18" charset="0"/>
              </a:rPr>
              <a:t>Literature Survey 3</a:t>
            </a:r>
            <a:endParaRPr lang="en-US" sz="3600" dirty="0"/>
          </a:p>
        </p:txBody>
      </p:sp>
      <p:sp>
        <p:nvSpPr>
          <p:cNvPr id="3" name="Subtitle 2">
            <a:extLst>
              <a:ext uri="{FF2B5EF4-FFF2-40B4-BE49-F238E27FC236}">
                <a16:creationId xmlns:a16="http://schemas.microsoft.com/office/drawing/2014/main" id="{AC895DF9-4327-92A6-EB3F-1320895ED53A}"/>
              </a:ext>
            </a:extLst>
          </p:cNvPr>
          <p:cNvSpPr>
            <a:spLocks noGrp="1"/>
          </p:cNvSpPr>
          <p:nvPr>
            <p:ph type="subTitle" idx="1"/>
          </p:nvPr>
        </p:nvSpPr>
        <p:spPr>
          <a:xfrm>
            <a:off x="108857" y="816430"/>
            <a:ext cx="11898086" cy="5889170"/>
          </a:xfrm>
        </p:spPr>
        <p:txBody>
          <a:bodyPr>
            <a:noAutofit/>
          </a:bodyPr>
          <a:lstStyle/>
          <a:p>
            <a:pPr algn="l"/>
            <a:r>
              <a:rPr lang="en-US" sz="1800" dirty="0">
                <a:latin typeface="Times New Roman" panose="02020603050405020304" pitchFamily="18" charset="0"/>
                <a:cs typeface="Times New Roman" panose="02020603050405020304" pitchFamily="18" charset="0"/>
              </a:rPr>
              <a:t>Survey Title: "Stages to Predict VO2max in Adults"</a:t>
            </a:r>
          </a:p>
          <a:p>
            <a:pPr algn="l"/>
            <a:r>
              <a:rPr lang="en-US" sz="1800" dirty="0">
                <a:latin typeface="Times New Roman" panose="02020603050405020304" pitchFamily="18" charset="0"/>
                <a:cs typeface="Times New Roman" panose="02020603050405020304" pitchFamily="18" charset="0"/>
              </a:rPr>
              <a:t>Journal: Can. J. Sport Sci. J. </a:t>
            </a:r>
            <a:r>
              <a:rPr lang="en-US" sz="1800" dirty="0" err="1">
                <a:latin typeface="Times New Roman" panose="02020603050405020304" pitchFamily="18" charset="0"/>
                <a:cs typeface="Times New Roman" panose="02020603050405020304" pitchFamily="18" charset="0"/>
              </a:rPr>
              <a:t>Canadien</a:t>
            </a:r>
            <a:r>
              <a:rPr lang="en-US" sz="1800" dirty="0">
                <a:latin typeface="Times New Roman" panose="02020603050405020304" pitchFamily="18" charset="0"/>
                <a:cs typeface="Times New Roman" panose="02020603050405020304" pitchFamily="18" charset="0"/>
              </a:rPr>
              <a:t> Sci. Sport, vol. 14, no. 1, pp. 21-26, 1989</a:t>
            </a:r>
          </a:p>
          <a:p>
            <a:pPr algn="l"/>
            <a:r>
              <a:rPr lang="en-US" sz="1800" dirty="0">
                <a:latin typeface="Times New Roman" panose="02020603050405020304" pitchFamily="18" charset="0"/>
                <a:cs typeface="Times New Roman" panose="02020603050405020304" pitchFamily="18" charset="0"/>
              </a:rPr>
              <a:t>Summary:</a:t>
            </a:r>
          </a:p>
          <a:p>
            <a:pPr marL="742950" lvl="1" indent="-285750" algn="l">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Direct estimation of cardiorespiratory fitness (VO2max) typically requires well-equipped laboratory settings.</a:t>
            </a:r>
          </a:p>
          <a:p>
            <a:pPr marL="742950" lvl="1" indent="-285750" algn="l">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Study conducted on 84 sedentary male university students from the University of Calcutta, Kolkata, India.</a:t>
            </a:r>
          </a:p>
          <a:p>
            <a:pPr marL="742950" lvl="1" indent="-285750" algn="l">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Aimed to validate the applicability of the 20-meter shuttle run test (SRT) for indirect estimation of VO2max in young male sedentary university students.</a:t>
            </a:r>
          </a:p>
          <a:p>
            <a:pPr marL="742950" lvl="1" indent="-285750" algn="l">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Participants divided into "study group" (N=54) for testing the existing SRT protocol and "confirmatory group" (N=30) for validating modified equations.</a:t>
            </a:r>
          </a:p>
          <a:p>
            <a:pPr marL="742950" lvl="1" indent="-285750" algn="l">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VO2max measured directly and indirectly using SRT method with a four-day gap between tests.</a:t>
            </a:r>
          </a:p>
          <a:p>
            <a:pPr marL="742950" lvl="1" indent="-285750" algn="l">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Statistically significant difference observed between mean values of directly measured VO2max and indirectly predicted VO2max (PVO2max) in the "study group."</a:t>
            </a:r>
          </a:p>
          <a:p>
            <a:pPr marL="742950" lvl="1" indent="-285750" algn="l">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Findings suggest potential for indirect estimation of VO2max using shuttle run test in sedentary university students.</a:t>
            </a:r>
          </a:p>
          <a:p>
            <a:pPr marL="742950" lvl="1" indent="-285750" algn="l">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Indirect estimation offers practical alternative to costly and resource-intensive direct measurement methods.</a:t>
            </a:r>
          </a:p>
          <a:p>
            <a:pPr marL="742950" lvl="1" indent="-285750" algn="l">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Further research may explore refinement and validation of indirect estimation methods for broader application in assessing cardiorespiratory fitness.</a:t>
            </a:r>
          </a:p>
          <a:p>
            <a:pPr marL="742950" lvl="1" indent="-285750" algn="l">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Implications for health and fitness assessments, particularly in contexts where direct measurement of VO2max is not feasible.</a:t>
            </a:r>
          </a:p>
        </p:txBody>
      </p:sp>
    </p:spTree>
    <p:extLst>
      <p:ext uri="{BB962C8B-B14F-4D97-AF65-F5344CB8AC3E}">
        <p14:creationId xmlns:p14="http://schemas.microsoft.com/office/powerpoint/2010/main" val="754893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DE88C-4518-8DA5-1DFF-70A6558595C0}"/>
              </a:ext>
            </a:extLst>
          </p:cNvPr>
          <p:cNvSpPr>
            <a:spLocks noGrp="1"/>
          </p:cNvSpPr>
          <p:nvPr>
            <p:ph type="ctrTitle"/>
          </p:nvPr>
        </p:nvSpPr>
        <p:spPr>
          <a:xfrm>
            <a:off x="108857" y="1"/>
            <a:ext cx="12083143" cy="685800"/>
          </a:xfrm>
        </p:spPr>
        <p:txBody>
          <a:bodyPr>
            <a:normAutofit fontScale="90000"/>
          </a:bodyPr>
          <a:lstStyle/>
          <a:p>
            <a:r>
              <a:rPr lang="en-US" sz="5300" dirty="0">
                <a:latin typeface="Times New Roman" panose="02020603050405020304" pitchFamily="18" charset="0"/>
                <a:cs typeface="Times New Roman" panose="02020603050405020304" pitchFamily="18" charset="0"/>
              </a:rPr>
              <a:t>System</a:t>
            </a:r>
            <a:r>
              <a:rPr lang="en-US" sz="6000" dirty="0">
                <a:latin typeface="Times New Roman" panose="02020603050405020304" pitchFamily="18" charset="0"/>
                <a:cs typeface="Times New Roman" panose="02020603050405020304" pitchFamily="18" charset="0"/>
              </a:rPr>
              <a:t> Analysis</a:t>
            </a:r>
            <a:endParaRPr lang="en-US" sz="3600" dirty="0"/>
          </a:p>
        </p:txBody>
      </p:sp>
      <p:sp>
        <p:nvSpPr>
          <p:cNvPr id="3" name="Subtitle 2">
            <a:extLst>
              <a:ext uri="{FF2B5EF4-FFF2-40B4-BE49-F238E27FC236}">
                <a16:creationId xmlns:a16="http://schemas.microsoft.com/office/drawing/2014/main" id="{AC895DF9-4327-92A6-EB3F-1320895ED53A}"/>
              </a:ext>
            </a:extLst>
          </p:cNvPr>
          <p:cNvSpPr>
            <a:spLocks noGrp="1"/>
          </p:cNvSpPr>
          <p:nvPr>
            <p:ph type="subTitle" idx="1"/>
          </p:nvPr>
        </p:nvSpPr>
        <p:spPr>
          <a:xfrm>
            <a:off x="108857" y="685801"/>
            <a:ext cx="11898086" cy="6019799"/>
          </a:xfrm>
        </p:spPr>
        <p:txBody>
          <a:bodyPr>
            <a:noAutofit/>
          </a:bodyPr>
          <a:lstStyle/>
          <a:p>
            <a:pPr algn="l"/>
            <a:r>
              <a:rPr lang="en-US" sz="2100" b="1" dirty="0">
                <a:latin typeface="Times New Roman" panose="02020603050405020304" pitchFamily="18" charset="0"/>
                <a:cs typeface="Times New Roman" panose="02020603050405020304" pitchFamily="18" charset="0"/>
              </a:rPr>
              <a:t>Existing System</a:t>
            </a:r>
            <a:r>
              <a:rPr lang="en-US" sz="2100" dirty="0">
                <a:latin typeface="Times New Roman" panose="02020603050405020304" pitchFamily="18" charset="0"/>
                <a:cs typeface="Times New Roman" panose="02020603050405020304" pitchFamily="18" charset="0"/>
              </a:rPr>
              <a:t>:</a:t>
            </a:r>
          </a:p>
          <a:p>
            <a:pPr marL="628650" lvl="1" indent="-171450" algn="l">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Segmentation method based on mean-based strategy and SVM classification.</a:t>
            </a:r>
          </a:p>
          <a:p>
            <a:pPr marL="628650" lvl="1" indent="-171450" algn="l">
              <a:buFont typeface="Wingdings" panose="05000000000000000000" pitchFamily="2" charset="2"/>
              <a:buChar char="Ø"/>
            </a:pPr>
            <a:r>
              <a:rPr lang="en-US" sz="2100" dirty="0" err="1">
                <a:latin typeface="Times New Roman" panose="02020603050405020304" pitchFamily="18" charset="0"/>
                <a:cs typeface="Times New Roman" panose="02020603050405020304" pitchFamily="18" charset="0"/>
              </a:rPr>
              <a:t>Vijai</a:t>
            </a:r>
            <a:r>
              <a:rPr lang="en-US" sz="2100" dirty="0">
                <a:latin typeface="Times New Roman" panose="02020603050405020304" pitchFamily="18" charset="0"/>
                <a:cs typeface="Times New Roman" panose="02020603050405020304" pitchFamily="18" charset="0"/>
              </a:rPr>
              <a:t> et al. surveyed disease classification techniques, including genetic algorithm for image segmentation.</a:t>
            </a:r>
          </a:p>
          <a:p>
            <a:pPr marL="628650" lvl="1" indent="-171450" algn="l">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Integrated approach of particle swarm optimization and SVM proposed for plant leaf disease detection.</a:t>
            </a:r>
          </a:p>
          <a:p>
            <a:pPr marL="628650" lvl="1" indent="-171450" algn="l">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Pomegranate leaf disease detection system utilized color-based segmentation and feature extraction.</a:t>
            </a:r>
          </a:p>
          <a:p>
            <a:pPr algn="l"/>
            <a:r>
              <a:rPr lang="en-US" sz="2100" b="1" dirty="0">
                <a:latin typeface="Times New Roman" panose="02020603050405020304" pitchFamily="18" charset="0"/>
                <a:cs typeface="Times New Roman" panose="02020603050405020304" pitchFamily="18" charset="0"/>
              </a:rPr>
              <a:t>Drawbacks</a:t>
            </a:r>
            <a:r>
              <a:rPr lang="en-US" sz="2100" dirty="0">
                <a:latin typeface="Times New Roman" panose="02020603050405020304" pitchFamily="18" charset="0"/>
                <a:cs typeface="Times New Roman" panose="02020603050405020304" pitchFamily="18" charset="0"/>
              </a:rPr>
              <a:t>: Reliance on genetic algorithm for image segmentation.</a:t>
            </a:r>
          </a:p>
          <a:p>
            <a:pPr algn="l"/>
            <a:r>
              <a:rPr lang="en-US" sz="2100" b="1" dirty="0">
                <a:latin typeface="Times New Roman" panose="02020603050405020304" pitchFamily="18" charset="0"/>
                <a:cs typeface="Times New Roman" panose="02020603050405020304" pitchFamily="18" charset="0"/>
              </a:rPr>
              <a:t>Proposed System</a:t>
            </a:r>
            <a:r>
              <a:rPr lang="en-US" sz="2100" dirty="0">
                <a:latin typeface="Times New Roman" panose="02020603050405020304" pitchFamily="18" charset="0"/>
                <a:cs typeface="Times New Roman" panose="02020603050405020304" pitchFamily="18" charset="0"/>
              </a:rPr>
              <a:t>:</a:t>
            </a:r>
          </a:p>
          <a:p>
            <a:pPr marL="628650" lvl="1" indent="-171450" algn="l">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Automated disease detection and classification for grape leaves using image processing and machine learning.</a:t>
            </a:r>
          </a:p>
          <a:p>
            <a:pPr marL="628650" lvl="1" indent="-171450" algn="l">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Segmentation of regions of interest (ROI) using grab cut algorithm.</a:t>
            </a:r>
          </a:p>
          <a:p>
            <a:pPr marL="628650" lvl="1" indent="-171450" algn="l">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Classification of segmented leaves into healthy, black-rot, esca, and leaf blight.</a:t>
            </a:r>
          </a:p>
          <a:p>
            <a:pPr algn="l"/>
            <a:r>
              <a:rPr lang="en-US" sz="2100" b="1" dirty="0">
                <a:latin typeface="Times New Roman" panose="02020603050405020304" pitchFamily="18" charset="0"/>
                <a:cs typeface="Times New Roman" panose="02020603050405020304" pitchFamily="18" charset="0"/>
              </a:rPr>
              <a:t>Key </a:t>
            </a:r>
            <a:r>
              <a:rPr lang="en-US" sz="2100" b="1" dirty="0" err="1">
                <a:latin typeface="Times New Roman" panose="02020603050405020304" pitchFamily="18" charset="0"/>
                <a:cs typeface="Times New Roman" panose="02020603050405020304" pitchFamily="18" charset="0"/>
              </a:rPr>
              <a:t>Processes</a:t>
            </a:r>
            <a:r>
              <a:rPr lang="en-US" sz="2100" dirty="0" err="1">
                <a:latin typeface="Times New Roman" panose="02020603050405020304" pitchFamily="18" charset="0"/>
                <a:cs typeface="Times New Roman" panose="02020603050405020304" pitchFamily="18" charset="0"/>
              </a:rPr>
              <a:t>:Image</a:t>
            </a:r>
            <a:r>
              <a:rPr lang="en-US" sz="2100" dirty="0">
                <a:latin typeface="Times New Roman" panose="02020603050405020304" pitchFamily="18" charset="0"/>
                <a:cs typeface="Times New Roman" panose="02020603050405020304" pitchFamily="18" charset="0"/>
              </a:rPr>
              <a:t> preprocessing, segmentation, feature extraction, disease detection, and identification.</a:t>
            </a:r>
          </a:p>
        </p:txBody>
      </p:sp>
    </p:spTree>
    <p:extLst>
      <p:ext uri="{BB962C8B-B14F-4D97-AF65-F5344CB8AC3E}">
        <p14:creationId xmlns:p14="http://schemas.microsoft.com/office/powerpoint/2010/main" val="1390516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DE88C-4518-8DA5-1DFF-70A6558595C0}"/>
              </a:ext>
            </a:extLst>
          </p:cNvPr>
          <p:cNvSpPr>
            <a:spLocks noGrp="1"/>
          </p:cNvSpPr>
          <p:nvPr>
            <p:ph type="ctrTitle"/>
          </p:nvPr>
        </p:nvSpPr>
        <p:spPr>
          <a:xfrm>
            <a:off x="108857" y="1"/>
            <a:ext cx="12083143" cy="685800"/>
          </a:xfrm>
        </p:spPr>
        <p:txBody>
          <a:bodyPr>
            <a:normAutofit/>
          </a:bodyPr>
          <a:lstStyle/>
          <a:p>
            <a:r>
              <a:rPr lang="en-US" sz="4400" b="1" i="0" dirty="0">
                <a:effectLst/>
                <a:latin typeface="Times New Roman" panose="02020603050405020304" pitchFamily="18" charset="0"/>
                <a:cs typeface="Times New Roman" panose="02020603050405020304" pitchFamily="18" charset="0"/>
              </a:rPr>
              <a:t>Feasibility</a:t>
            </a:r>
            <a:r>
              <a:rPr lang="en-US" sz="3600" b="1" i="0" dirty="0">
                <a:effectLst/>
                <a:latin typeface="Times New Roman" panose="02020603050405020304" pitchFamily="18" charset="0"/>
                <a:cs typeface="Times New Roman" panose="02020603050405020304" pitchFamily="18" charset="0"/>
              </a:rPr>
              <a:t> Study</a:t>
            </a:r>
            <a:endParaRPr lang="en-US" sz="3600" dirty="0"/>
          </a:p>
        </p:txBody>
      </p:sp>
      <p:graphicFrame>
        <p:nvGraphicFramePr>
          <p:cNvPr id="4" name="Table 3">
            <a:extLst>
              <a:ext uri="{FF2B5EF4-FFF2-40B4-BE49-F238E27FC236}">
                <a16:creationId xmlns:a16="http://schemas.microsoft.com/office/drawing/2014/main" id="{194BFEFF-0546-9688-9CDE-DD2E3AEB8938}"/>
              </a:ext>
            </a:extLst>
          </p:cNvPr>
          <p:cNvGraphicFramePr>
            <a:graphicFrameLocks noGrp="1"/>
          </p:cNvGraphicFramePr>
          <p:nvPr>
            <p:extLst>
              <p:ext uri="{D42A27DB-BD31-4B8C-83A1-F6EECF244321}">
                <p14:modId xmlns:p14="http://schemas.microsoft.com/office/powerpoint/2010/main" val="4172158574"/>
              </p:ext>
            </p:extLst>
          </p:nvPr>
        </p:nvGraphicFramePr>
        <p:xfrm>
          <a:off x="83819" y="1240971"/>
          <a:ext cx="12024361" cy="5125533"/>
        </p:xfrm>
        <a:graphic>
          <a:graphicData uri="http://schemas.openxmlformats.org/drawingml/2006/table">
            <a:tbl>
              <a:tblPr firstRow="1" bandRow="1">
                <a:tableStyleId>{7E9639D4-E3E2-4D34-9284-5A2195B3D0D7}</a:tableStyleId>
              </a:tblPr>
              <a:tblGrid>
                <a:gridCol w="2758441">
                  <a:extLst>
                    <a:ext uri="{9D8B030D-6E8A-4147-A177-3AD203B41FA5}">
                      <a16:colId xmlns:a16="http://schemas.microsoft.com/office/drawing/2014/main" val="1393960106"/>
                    </a:ext>
                  </a:extLst>
                </a:gridCol>
                <a:gridCol w="9265920">
                  <a:extLst>
                    <a:ext uri="{9D8B030D-6E8A-4147-A177-3AD203B41FA5}">
                      <a16:colId xmlns:a16="http://schemas.microsoft.com/office/drawing/2014/main" val="646652441"/>
                    </a:ext>
                  </a:extLst>
                </a:gridCol>
              </a:tblGrid>
              <a:tr h="660781">
                <a:tc>
                  <a:txBody>
                    <a:bodyPr/>
                    <a:lstStyle/>
                    <a:p>
                      <a:r>
                        <a:rPr lang="en-US" sz="2400" b="0" i="0" kern="1200" dirty="0">
                          <a:solidFill>
                            <a:schemeClr val="bg1"/>
                          </a:solidFill>
                          <a:effectLst/>
                          <a:latin typeface="Times New Roman" panose="02020603050405020304" pitchFamily="18" charset="0"/>
                          <a:ea typeface="+mn-ea"/>
                          <a:cs typeface="Times New Roman" panose="02020603050405020304" pitchFamily="18" charset="0"/>
                        </a:rPr>
                        <a:t>Feasibility Aspect</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b="0" i="0" kern="1200" dirty="0">
                          <a:solidFill>
                            <a:schemeClr val="bg1"/>
                          </a:solidFill>
                          <a:effectLst/>
                          <a:latin typeface="Times New Roman" panose="02020603050405020304" pitchFamily="18" charset="0"/>
                          <a:ea typeface="+mn-ea"/>
                          <a:cs typeface="Times New Roman" panose="02020603050405020304" pitchFamily="18" charset="0"/>
                        </a:rPr>
                        <a:t>Description </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85534613"/>
                  </a:ext>
                </a:extLst>
              </a:tr>
              <a:tr h="1264352">
                <a:tc>
                  <a:txBody>
                    <a:bodyPr/>
                    <a:lstStyle/>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Economic Feasibility</a:t>
                      </a:r>
                      <a:endParaRPr lang="en-US" sz="24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Wingdings" panose="05000000000000000000" pitchFamily="2" charset="2"/>
                        <a:buChar cha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Evaluation of development costs against ultimate benefits derived. </a:t>
                      </a:r>
                    </a:p>
                    <a:p>
                      <a:pPr marL="285750" indent="-285750">
                        <a:buFont typeface="Wingdings" panose="05000000000000000000" pitchFamily="2" charset="2"/>
                        <a:buChar cha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Nominal expenditure due to utilization of existing resources and technologies. </a:t>
                      </a:r>
                    </a:p>
                    <a:p>
                      <a:pPr marL="285750" indent="-285750">
                        <a:buFont typeface="Wingdings" panose="05000000000000000000" pitchFamily="2" charset="2"/>
                        <a:buChar cha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No additional hardware or software required. </a:t>
                      </a:r>
                    </a:p>
                    <a:p>
                      <a:pPr marL="285750" indent="-285750">
                        <a:buFont typeface="Wingdings" panose="05000000000000000000" pitchFamily="2" charset="2"/>
                        <a:buChar cha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Financial benefits must equal or exceed costs, ensuring economic feasibility. </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12178716"/>
                  </a:ext>
                </a:extLst>
              </a:tr>
              <a:tr h="1384679">
                <a:tc>
                  <a:txBody>
                    <a:bodyPr/>
                    <a:lstStyle/>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Operational Feasibility</a:t>
                      </a:r>
                      <a:endParaRPr lang="en-US" sz="24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Wingdings" panose="05000000000000000000" pitchFamily="2" charset="2"/>
                        <a:buChar cha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Important to ensure proposed projects meet organizational operating requirements</a:t>
                      </a:r>
                    </a:p>
                    <a:p>
                      <a:pPr marL="285750" indent="-285750">
                        <a:buFont typeface="Wingdings" panose="05000000000000000000" pitchFamily="2" charset="2"/>
                        <a:buChar cha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Key considerations include management support, user acceptance, and resistance</a:t>
                      </a:r>
                    </a:p>
                    <a:p>
                      <a:pPr marL="285750" indent="-285750">
                        <a:buFont typeface="Wingdings" panose="05000000000000000000" pitchFamily="2" charset="2"/>
                        <a:buChar cha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Well-planned design ensures optimal utilization of resources and performance improvement</a:t>
                      </a:r>
                    </a:p>
                    <a:p>
                      <a:pPr marL="285750" indent="-285750">
                        <a:buFont typeface="Wingdings" panose="05000000000000000000" pitchFamily="2" charset="2"/>
                        <a:buChar cha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Management and user requirements addressed to mitigate resistance and ensure successful implementation.</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78357274"/>
                  </a:ext>
                </a:extLst>
              </a:tr>
              <a:tr h="1644306">
                <a:tc>
                  <a:txBody>
                    <a:bodyPr/>
                    <a:lstStyle/>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Technical Feasibility</a:t>
                      </a:r>
                      <a:endParaRPr lang="en-US" sz="24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Wingdings" panose="05000000000000000000" pitchFamily="2" charset="2"/>
                        <a:buChar cha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Evaluation of technical capacity and readiness of proposed system</a:t>
                      </a:r>
                    </a:p>
                    <a:p>
                      <a:pPr marL="285750" indent="-285750">
                        <a:buFont typeface="Wingdings" panose="05000000000000000000" pitchFamily="2" charset="2"/>
                        <a:buChar cha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Existing technology and equipment capable of supporting system requirements</a:t>
                      </a:r>
                    </a:p>
                    <a:p>
                      <a:pPr marL="285750" indent="-285750">
                        <a:buFont typeface="Wingdings" panose="05000000000000000000" pitchFamily="2" charset="2"/>
                        <a:buChar cha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Web-based user interface ensures easy access and workflow management</a:t>
                      </a:r>
                    </a:p>
                    <a:p>
                      <a:pPr marL="285750" indent="-285750">
                        <a:buFont typeface="Wingdings" panose="05000000000000000000" pitchFamily="2" charset="2"/>
                        <a:buChar cha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System provides technical guarantees of accuracy, reliability, and security</a:t>
                      </a:r>
                    </a:p>
                    <a:p>
                      <a:pPr marL="285750" indent="-285750">
                        <a:buFont typeface="Wingdings" panose="05000000000000000000" pitchFamily="2" charset="2"/>
                        <a:buChar cha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Utilization of current equipment and software technology with available bandwidth for fast feedback. </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82700443"/>
                  </a:ext>
                </a:extLst>
              </a:tr>
            </a:tbl>
          </a:graphicData>
        </a:graphic>
      </p:graphicFrame>
    </p:spTree>
    <p:extLst>
      <p:ext uri="{BB962C8B-B14F-4D97-AF65-F5344CB8AC3E}">
        <p14:creationId xmlns:p14="http://schemas.microsoft.com/office/powerpoint/2010/main" val="2557023265"/>
      </p:ext>
    </p:extLst>
  </p:cSld>
  <p:clrMapOvr>
    <a:masterClrMapping/>
  </p:clrMapOvr>
</p:sld>
</file>

<file path=ppt/theme/theme1.xml><?xml version="1.0" encoding="utf-8"?>
<a:theme xmlns:a="http://schemas.openxmlformats.org/drawingml/2006/main" name="LeafVTI">
  <a:themeElements>
    <a:clrScheme name="Leaf">
      <a:dk1>
        <a:sysClr val="windowText" lastClr="000000"/>
      </a:dk1>
      <a:lt1>
        <a:sysClr val="window" lastClr="FFFFFF"/>
      </a:lt1>
      <a:dk2>
        <a:srgbClr val="732124"/>
      </a:dk2>
      <a:lt2>
        <a:srgbClr val="F0EDE5"/>
      </a:lt2>
      <a:accent1>
        <a:srgbClr val="D34817"/>
      </a:accent1>
      <a:accent2>
        <a:srgbClr val="A68D65"/>
      </a:accent2>
      <a:accent3>
        <a:srgbClr val="728377"/>
      </a:accent3>
      <a:accent4>
        <a:srgbClr val="B4797B"/>
      </a:accent4>
      <a:accent5>
        <a:srgbClr val="CE8439"/>
      </a:accent5>
      <a:accent6>
        <a:srgbClr val="CF3A2A"/>
      </a:accent6>
      <a:hlink>
        <a:srgbClr val="D06853"/>
      </a:hlink>
      <a:folHlink>
        <a:srgbClr val="B67779"/>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F021420E-D6CD-4398-9C5C-03FBF68874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70C3F92-C0AD-4E73-8A22-9D413A456BAF}">
  <ds:schemaRefs>
    <ds:schemaRef ds:uri="http://schemas.microsoft.com/sharepoint/v3/contenttype/forms"/>
  </ds:schemaRefs>
</ds:datastoreItem>
</file>

<file path=customXml/itemProps3.xml><?xml version="1.0" encoding="utf-8"?>
<ds:datastoreItem xmlns:ds="http://schemas.openxmlformats.org/officeDocument/2006/customXml" ds:itemID="{975126FD-8B44-46F3-BEB2-D5456E76919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{81B2AF3C-F868-4B08-A7E7-B539BAB3A8DF}tf22339732_win32</Template>
  <TotalTime>147</TotalTime>
  <Words>3904</Words>
  <Application>Microsoft Office PowerPoint</Application>
  <PresentationFormat>Widescreen</PresentationFormat>
  <Paragraphs>328</Paragraphs>
  <Slides>27</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Avenir Next LT Pro Light</vt:lpstr>
      <vt:lpstr>Calibri</vt:lpstr>
      <vt:lpstr>Rockwell Nova Light</vt:lpstr>
      <vt:lpstr>Söhne</vt:lpstr>
      <vt:lpstr>Times New Roman</vt:lpstr>
      <vt:lpstr>Wingdings</vt:lpstr>
      <vt:lpstr>LeafVTI</vt:lpstr>
      <vt:lpstr>PowerPoint Presentation</vt:lpstr>
      <vt:lpstr>PowerPoint Presentation</vt:lpstr>
      <vt:lpstr>PowerPoint Presentation</vt:lpstr>
      <vt:lpstr>INTRODUCTION and Motivation</vt:lpstr>
      <vt:lpstr>Literature Survey 1</vt:lpstr>
      <vt:lpstr>Literature Survey 2</vt:lpstr>
      <vt:lpstr>Literature Survey 3</vt:lpstr>
      <vt:lpstr>System Analysis</vt:lpstr>
      <vt:lpstr>Feasibility Study</vt:lpstr>
      <vt:lpstr>System REQUIREMENTS</vt:lpstr>
      <vt:lpstr>Hw/Sw Requirements</vt:lpstr>
      <vt:lpstr>UML DIAGRAMS</vt:lpstr>
      <vt:lpstr>USE CASE DIAGRAM</vt:lpstr>
      <vt:lpstr>CLASS DIAGRAM</vt:lpstr>
      <vt:lpstr>SEQUENCE DIAGRAM</vt:lpstr>
      <vt:lpstr>FLOW CHART</vt:lpstr>
      <vt:lpstr>SYSTEM IMPLEMENTATION</vt:lpstr>
      <vt:lpstr>ALGORITHMS</vt:lpstr>
      <vt:lpstr>ALGORITHMS</vt:lpstr>
      <vt:lpstr>ALGORITHMS</vt:lpstr>
      <vt:lpstr>Python Code Overview</vt:lpstr>
      <vt:lpstr>Python Code RUNTIME UI</vt:lpstr>
      <vt:lpstr>Testing</vt:lpstr>
      <vt:lpstr>Black Box Testing</vt:lpstr>
      <vt:lpstr>CONCLUSION</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Yaseen Shaik</dc:creator>
  <cp:lastModifiedBy>Yaseen Shaik</cp:lastModifiedBy>
  <cp:revision>2</cp:revision>
  <dcterms:created xsi:type="dcterms:W3CDTF">2024-05-03T11:12:15Z</dcterms:created>
  <dcterms:modified xsi:type="dcterms:W3CDTF">2024-05-03T14:26:48Z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0aed0b32-58fd-49a1-925b-0e19a34645b1_Enabled">
    <vt:lpwstr>true</vt:lpwstr>
  </property>
  <property fmtid="{D5CDD505-2E9C-101B-9397-08002B2CF9AE}" pid="4" name="MSIP_Label_0aed0b32-58fd-49a1-925b-0e19a34645b1_SetDate">
    <vt:lpwstr>2024-05-03T11:27:30Z</vt:lpwstr>
  </property>
  <property fmtid="{D5CDD505-2E9C-101B-9397-08002B2CF9AE}" pid="5" name="MSIP_Label_0aed0b32-58fd-49a1-925b-0e19a34645b1_Method">
    <vt:lpwstr>Privileged</vt:lpwstr>
  </property>
  <property fmtid="{D5CDD505-2E9C-101B-9397-08002B2CF9AE}" pid="6" name="MSIP_Label_0aed0b32-58fd-49a1-925b-0e19a34645b1_Name">
    <vt:lpwstr>Personal</vt:lpwstr>
  </property>
  <property fmtid="{D5CDD505-2E9C-101B-9397-08002B2CF9AE}" pid="7" name="MSIP_Label_0aed0b32-58fd-49a1-925b-0e19a34645b1_SiteId">
    <vt:lpwstr>97984c2b-a229-4609-8185-ae84947bc3fc</vt:lpwstr>
  </property>
  <property fmtid="{D5CDD505-2E9C-101B-9397-08002B2CF9AE}" pid="8" name="MSIP_Label_0aed0b32-58fd-49a1-925b-0e19a34645b1_ActionId">
    <vt:lpwstr>51780ff4-eb1a-461f-ac4e-19056e729502</vt:lpwstr>
  </property>
  <property fmtid="{D5CDD505-2E9C-101B-9397-08002B2CF9AE}" pid="9" name="MSIP_Label_0aed0b32-58fd-49a1-925b-0e19a34645b1_ContentBits">
    <vt:lpwstr>0</vt:lpwstr>
  </property>
</Properties>
</file>