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7908086" val="976" rev64="64" revOS="3"/>
      <pr:smFileRevision xmlns:pr="smNativeData" dt="1587908086" val="0"/>
      <pr:guideOptions xmlns:pr="smNativeData" dt="158790808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2" d="100"/>
          <a:sy n="62" d="100"/>
        </p:scale>
        <p:origin x="722" y="205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2" d="100"/>
          <a:sy n="62" d="100"/>
        </p:scale>
        <p:origin x="722" y="20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gBQAAHg0AAGBFAACkFQAAEAAAACYAAAAIAAAAffD///////8="/>
              </a:ext>
            </a:extLst>
          </p:cNvSpPr>
          <p:nvPr>
            <p:ph type="ctrTitle"/>
          </p:nvPr>
        </p:nvSpPr>
        <p:spPr>
          <a:xfrm>
            <a:off x="914400" y="2132330"/>
            <a:ext cx="103632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ACwAA4BcAAMA/AAC4IgAAEAAAACYAAAAIAAAAffD///////8="/>
              </a:ext>
            </a:extLst>
          </p:cNvSpPr>
          <p:nvPr>
            <p:ph type="subTitle" idx="1"/>
          </p:nvPr>
        </p:nvSpPr>
        <p:spPr>
          <a:xfrm>
            <a:off x="1828800" y="3881120"/>
            <a:ext cx="85344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844A5BD-F3A5-1153-EBFC-0506EBB21D5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75A9135-7BDA-0F67-94E2-8D32DFAC62D8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yQkAAEBHAACs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DxpQ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6FDBEF-A1AC-3A2D-E2D7-57789599140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980B751-1FF4-D541-BA38-E914F9764CBC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o2lXh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gNgAAsAEAAEBHAACwJQAAA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CA1AACwJQAAAAAAACYAAAAIAAAAA4AAAAAAAAA=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F0E14-5AD2-7AF8-9C97-ACAD40D96AF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5495EB-A5F6-0163-B8EC-5336DBA24E06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ADAQ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yQkAAEBHAACs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5E1F95-DB95-0BE9-DBE6-2DBC51A82D7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9C77A7-E9B8-C981-F624-1FD4396A004A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tBQAAHBsAAK1FAAB9IwAAA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tBQAA4REAAK1FAAAcGwAAA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49CFA5-EB95-1C39-DBF1-1D6C81BF2D4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DDCE1A-548C-8838-C265-A26D802B34F7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jWgg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2AkAAOAkAACwJQAAAAAAACYAAAAIAAAAAYAAAAAAAAA="/>
              </a:ext>
            </a:extLst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JgAA2AkAAEBHAACwJQAAAAAAACYAAAAIAAAAAYAAAAAAAAA="/>
              </a:ext>
            </a:extLst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5C40A2C-62B8-91FC-F67C-94A9443200C1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Kk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FF86294-DAB2-AD94-FC40-2CC12C0E0A79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9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cQkAAOIkAABhDQAAA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YQ0AAOIkAACwJQAAAAAAACYAAAAIAAAAAYAAAAAAAAA="/>
              </a:ext>
            </a:extLst>
          </p:cNvSpPr>
          <p:nvPr>
            <p:ph sz="half" idx="2"/>
          </p:nvPr>
        </p:nvSpPr>
        <p:spPr>
          <a:xfrm>
            <a:off x="609600" y="2174875"/>
            <a:ext cx="53860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9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dJgAAcQkAAEBHAABhDQAAA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k5OT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dJgAAYQ0AAEBHAACwJQAAEAAAACYAAAAIAAAAAYAAAAAAAAA="/>
              </a:ext>
            </a:extLst>
          </p:cNvSpPr>
          <p:nvPr>
            <p:ph sz="half"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FAE7F1-BFB1-AF11-FF42-4944A90C091C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FC5FEC-A2EA-A9A9-A444-54FC110A5201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CE72E11-5F91-B2D8-DF5F-A98D601129FC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AHNg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9B90D82-CCE4-ECFB-AA01-3AAE434F5C6F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C506E33-7D81-0598-CFE8-8BCD20A639DE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9907075-3BA4-C586-EA28-CDD33E661C98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rgEAAG0cAADUCAAAA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SHQAArgEAAEBHAACwJQAAAAAAACYAAAAIAAAAAYAAAAAAAAA=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1AgAAG0cAACwJQAAAAAAACYAAAAIAAAAAQAAAAAAAAA="/>
              </a:ext>
            </a:extLst>
          </p:cNvSpPr>
          <p:nvPr>
            <p:ph sz="half"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D4FCCE-80CC-810A-826C-765FB222742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1D6888-C6F7-489E-B9A5-30CB26EB4F65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DgAAiB0AALI7AAAEIQAAAAAAACYAAAAIAAAAgQAAAAAAAAA=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DgAAxgMAALI7AAAWHQAAAAAAACYAAAAIAAAAAQAAAAAAAAA=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DgAABCEAALI7AAD4JQAAAAAAACYAAAAIAAAAAQAAAAAAAAA="/>
              </a:ext>
            </a:extLst>
          </p:cNvSpPr>
          <p:nvPr>
            <p:ph sz="half" idx="2"/>
          </p:nvPr>
        </p:nvSpPr>
        <p:spPr>
          <a:xfrm>
            <a:off x="2388870" y="5367020"/>
            <a:ext cx="73152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jFnS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B81A1EE-A0A6-D457-E839-5602EF771E0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3CF06C1-8FAE-9AF0-E077-79A54839162C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biYAAMUXAABYKQAAEAAAACYAAAAIAAAA//////////8="/>
              </a:ext>
            </a:extLst>
          </p:cNvSpPr>
          <p:nvPr>
            <p:ph type="dt" sz="quarter"/>
          </p:nvPr>
        </p:nvSpPr>
        <p:spPr>
          <a:xfrm>
            <a:off x="609600" y="6247130"/>
            <a:ext cx="32543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305FD5C6-88DD-0A23-93E7-7E769BA9652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GwAAbiYAAIwvAABYKQAAEAAAACYAAAAIAAAA//////////8="/>
              </a:ext>
            </a:extLst>
          </p:cNvSpPr>
          <p:nvPr>
            <p:ph type="ftr" sz="quarter" idx="1"/>
          </p:nvPr>
        </p:nvSpPr>
        <p:spPr>
          <a:xfrm>
            <a:off x="4461510" y="6247130"/>
            <a:ext cx="326771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5MwAAbiYAAEBH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8326755" y="6247130"/>
            <a:ext cx="325564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D5B08F4-BAD0-0EFE-9EE3-4CAB46AD6819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sAEAAEBHAACwCAAAEAAAACYAAAAIAAAA//////////8="/>
              </a:ext>
            </a:extLst>
          </p:cNvSpPr>
          <p:nvPr>
            <p:ph type="title" idx="3"/>
          </p:nvPr>
        </p:nvSpPr>
        <p:spPr>
          <a:xfrm>
            <a:off x="609600" y="274320"/>
            <a:ext cx="109728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9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AAwAAyQkAAEBHAACsJQAAEAAAACYAAAAIAAAA//////////8="/>
              </a:ext>
            </a:extLst>
          </p:cNvSpPr>
          <p:nvPr>
            <p:ph type="body" idx="4"/>
          </p:nvPr>
        </p:nvSpPr>
        <p:spPr>
          <a:xfrm>
            <a:off x="609600" y="1590675"/>
            <a:ext cx="109728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9o2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AQAAAAFLAAAxKgAAAAAAACYAAAAIAAAA//////////8="/>
              </a:ext>
            </a:extLst>
          </p:cNvSpPr>
          <p:nvPr/>
        </p:nvSpPr>
        <p:spPr>
          <a:xfrm>
            <a:off x="635" y="635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           AWS Solution Architect and Sysops by Techincal Guftugu </a:t>
            </a:r>
          </a:p>
          <a:p>
            <a:pPr/>
            <a:r>
              <a:t>                                  </a:t>
            </a:r>
          </a:p>
          <a:p>
            <a:pPr/>
            <a:r>
              <a:t>          Trainer : Bhupinder Rajput (B.Tech,M.Tech,MBA)</a:t>
            </a:r>
          </a:p>
          <a:p>
            <a:pPr/>
            <a:r>
              <a:t>                                         AWS-CSA,GCP,CCNA,HCIG,AZ-103 Certified </a:t>
            </a:r>
          </a:p>
          <a:p>
            <a:pPr/>
            <a:r>
              <a:t>                                                                              </a:t>
            </a:r>
          </a:p>
          <a:p>
            <a:pPr/>
          </a:p>
          <a:p>
            <a:pPr/>
            <a:r>
              <a:t>INDEX :</a:t>
            </a:r>
          </a:p>
          <a:p>
            <a:pPr/>
            <a:r>
              <a:t>1.Introduction</a:t>
            </a:r>
          </a:p>
          <a:p>
            <a:pPr/>
            <a:r>
              <a:t>2.Elastic Compute Cloud (EC2)</a:t>
            </a:r>
          </a:p>
          <a:p>
            <a:pPr/>
            <a:r>
              <a:t>3.Virtual Private Cloud (VPC)</a:t>
            </a:r>
          </a:p>
          <a:p>
            <a:pPr/>
            <a:r>
              <a:t>4.Storage</a:t>
            </a:r>
          </a:p>
          <a:p>
            <a:pPr/>
            <a:r>
              <a:t>5.Autoscaling</a:t>
            </a:r>
          </a:p>
          <a:p>
            <a:pPr/>
            <a:r>
              <a:t>6.Load Balancer</a:t>
            </a:r>
          </a:p>
          <a:p>
            <a:pPr/>
            <a:r>
              <a:t>7.Identity &amp; Access Management (IAM)</a:t>
            </a:r>
          </a:p>
          <a:p>
            <a:pPr/>
            <a:r>
              <a:t>8.Database</a:t>
            </a:r>
          </a:p>
          <a:p>
            <a:pPr/>
            <a:r>
              <a:t>9.Route-53</a:t>
            </a:r>
          </a:p>
          <a:p>
            <a:pPr/>
            <a:r>
              <a:t>10.Cloudfront</a:t>
            </a:r>
          </a:p>
          <a:p>
            <a:pPr/>
            <a:r>
              <a:t>11.Simple Queue Service (SQS)</a:t>
            </a:r>
          </a:p>
          <a:p>
            <a:pPr/>
            <a:r>
              <a:t>12.Simple Notification Service (SNS)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2020-04-26T13:33:13Z</dcterms:created>
  <dcterms:modified xsi:type="dcterms:W3CDTF">2020-04-26T13:34:46Z</dcterms:modified>
</cp:coreProperties>
</file>