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7" r:id="rId6"/>
    <p:sldId id="258" r:id="rId7"/>
    <p:sldId id="259" r:id="rId8"/>
    <p:sldId id="260" r:id="rId9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07942" val="976" rev64="64" revOS="3"/>
      <pr:smFileRevision xmlns:pr="smNativeData" dt="1587907942" val="101"/>
      <pr:guideOptions xmlns:pr="smNativeData" dt="158790794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2" d="100"/>
          <a:sy n="62" d="100"/>
        </p:scale>
        <p:origin x="722" y="205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2" d="100"/>
          <a:sy n="62" d="100"/>
        </p:scale>
        <p:origin x="722" y="20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AD61702-4C87-83E1-C96E-BAB459203FE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69C3DE7D-3384-9628-CA7B-C57D90353C90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ee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Cr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222413-5DAA-77D2-E49A-AB876AD412F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nB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JE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40A9BE-F094-155F-DAF8-060AE7B62C53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FU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B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E9DBC3-8DC3-BC2D-8D51-7B78951F7B2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3U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pJoU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809930-7EDE-D56F-9038-883AD77666DD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x07J4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9DF993-DDEF-C80F-A125-2B5AB76B577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ADAQ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UC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C28658-1695-9770-DB7A-E025C8342DB5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itpg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4B0784-CAD1-1EF1-9FF3-3CA449BD696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CC2D210-5EA1-9724-EF7A-A8719C3419F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4+Pj4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DFDEE1-AFE5-8A28-AB67-597D90295D0C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D6BFADA-94E0-3E0C-AED3-6259B49D5837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Z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Z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s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136FBD-F3E9-4699-A7AB-05CC21E55150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3F2738-76C3-6AD1-8D87-808469C97BD5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E20DA8-E6EF-B7FB-A15A-10AE43145745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8173AB-E59A-D485-D439-13D03D772246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BA3BBA-F4D0-EFCD-9E02-0298754C6857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9815C3-8DD9-CDE3-9720-7BB65B6E612E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Ba5L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AC2C18-56AD-F9DA-E314-A08F625A15F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8A82D6-989C-DF74-D232-6E21CC7C243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Zo2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1Z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Zl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E4E2B3-FDBB-B114-F55C-0B41AC12035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dx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20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5FFC17-59FA-0A0A-B4E7-AF5FB2A942FA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F7DE993-DDA2-281F-ECC5-2B4AA78B1A7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62D6137-79CB-7897-8595-8FC22FDB73DA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Zo2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o2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ABLAAAxKgAAAAAAACYAAAAIAAAA//////////8="/>
              </a:ext>
            </a:extLst>
          </p:cNvSpPr>
          <p:nvPr/>
        </p:nvSpPr>
        <p:spPr>
          <a:xfrm>
            <a:off x="-635" y="0"/>
            <a:ext cx="12192635" cy="6858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Cloud Computing :</a:t>
            </a:r>
          </a:p>
          <a:p>
            <a:pPr/>
            <a:r>
              <a:t>• Cloud computing is the on-demand delivery of compute power,database,applications,storage and other IT resources through a cloud service platform via the Internet, with pay-as-you-go pricing model </a:t>
            </a:r>
          </a:p>
          <a:p>
            <a:pPr/>
          </a:p>
          <a:p>
            <a:pPr/>
            <a:r>
              <a:t>Top Players in Cloud : </a:t>
            </a:r>
          </a:p>
          <a:p>
            <a:pPr/>
          </a:p>
          <a:p>
            <a:pPr/>
            <a:r>
              <a:t>1.AWS</a:t>
            </a:r>
          </a:p>
          <a:p>
            <a:pPr/>
            <a:r>
              <a:t>2.Microsoft Azure</a:t>
            </a:r>
          </a:p>
          <a:p>
            <a:pPr/>
            <a:r>
              <a:t>3.Google Cloud Platform</a:t>
            </a:r>
          </a:p>
          <a:p>
            <a:pPr/>
            <a:r>
              <a:t>4.Alibaba Cloud</a:t>
            </a:r>
          </a:p>
          <a:p>
            <a:pPr/>
            <a:r>
              <a:t>5.Oracle,Vmware,IBM,Fujitsu</a:t>
            </a:r>
          </a:p>
          <a:p>
            <a:pPr/>
          </a:p>
          <a:p>
            <a:pPr/>
            <a:r>
              <a:t>Characterstics of Cloud :</a:t>
            </a:r>
          </a:p>
          <a:p>
            <a:pPr/>
            <a:r>
              <a:t>1.On demand self service</a:t>
            </a:r>
          </a:p>
          <a:p>
            <a:pPr/>
            <a:r>
              <a:t>2.Broad Network Access</a:t>
            </a:r>
          </a:p>
          <a:p>
            <a:pPr/>
            <a:r>
              <a:t>3.Scalability</a:t>
            </a:r>
          </a:p>
          <a:p>
            <a:pPr/>
            <a:r>
              <a:t>4.Resource Pooling</a:t>
            </a:r>
          </a:p>
          <a:p>
            <a:pPr/>
            <a:r>
              <a:t>5.Measured Services</a:t>
            </a:r>
          </a:p>
          <a:p>
            <a:pPr/>
          </a:p>
          <a:p>
            <a:pPr/>
            <a:r>
              <a:t>AWS was launched in 2006.......AWS was moved to amazon.com in 2010.......Certifications was launched in 2013......2015-2016 Amzon's Profit got doubled.......2017 Reinvent A.I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o2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vQUAAAlLAADDIgAAAAAAACYAAAAIAAAA//////////8="/>
              </a:ext>
            </a:extLst>
          </p:cNvSpPr>
          <p:nvPr/>
        </p:nvSpPr>
        <p:spPr>
          <a:xfrm>
            <a:off x="0" y="932815"/>
            <a:ext cx="12197715" cy="4718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AWS Certifications :</a:t>
            </a:r>
          </a:p>
          <a:p>
            <a:pPr/>
          </a:p>
          <a:p>
            <a:pPr/>
            <a:r>
              <a:t>1.Foundational : AWS Cloud Practitioner</a:t>
            </a:r>
          </a:p>
          <a:p>
            <a:pPr/>
          </a:p>
          <a:p>
            <a:pPr/>
            <a:r>
              <a:t>2.Associate &amp; Professional :</a:t>
            </a:r>
          </a:p>
          <a:p>
            <a:pPr/>
            <a:r>
              <a:t>• AWS Solution Architect.(Associate and Professional)</a:t>
            </a:r>
          </a:p>
          <a:p>
            <a:pPr/>
            <a:r>
              <a:t>• AWS Developer(Associate)........AWS Devops Engineer(Professional).......Development and Operations(DEVOPS)</a:t>
            </a:r>
          </a:p>
          <a:p>
            <a:pPr/>
            <a:r>
              <a:t>• AWS Sysops Admin (Associate)..............AWS Devops Engineer(Professional)...........System Admin and Operations</a:t>
            </a:r>
          </a:p>
          <a:p>
            <a:pPr/>
          </a:p>
          <a:p>
            <a:pPr/>
            <a:r>
              <a:t>3.Specality : AWS Advanced Networking,Security,Machine Learning,Alexa Skill Builder,Database,DataAnalytics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o2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/////wBLAAAxKgAAAAAAACYAAAAIAAAA//////////8="/>
              </a:ext>
            </a:extLst>
          </p:cNvSpPr>
          <p:nvPr/>
        </p:nvSpPr>
        <p:spPr>
          <a:xfrm>
            <a:off x="0" y="-635"/>
            <a:ext cx="12192000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Session 2 : Service and Deployment Models in Cloud</a:t>
            </a:r>
          </a:p>
          <a:p>
            <a:pPr/>
          </a:p>
          <a:p>
            <a:pPr/>
            <a:r>
              <a:t>Services in Cloud :</a:t>
            </a:r>
          </a:p>
          <a:p>
            <a:pPr/>
            <a:r>
              <a:t>1.Infrastructure as a Service(IAAS) : Network to O.S</a:t>
            </a:r>
          </a:p>
          <a:p>
            <a:pPr/>
            <a:r>
              <a:t>2.Platform as as Service(PAAS) : Network to Runtime</a:t>
            </a:r>
          </a:p>
          <a:p>
            <a:pPr/>
            <a:r>
              <a:t>3.Software as as Service(SAAS) : Network to Application</a:t>
            </a:r>
          </a:p>
          <a:p>
            <a:pPr/>
          </a:p>
          <a:p>
            <a:pPr/>
          </a:p>
          <a:p>
            <a:pPr/>
          </a:p>
        </p:txBody>
      </p:sp>
      <p:graphicFrame>
        <p:nvGraphicFramePr>
          <p:cNvPr id="3" name="Table1"/>
          <p:cNvGraphicFramePr>
            <a:graphicFrameLocks noGrp="1"/>
          </p:cNvGraphicFramePr>
          <p:nvPr/>
        </p:nvGraphicFramePr>
        <p:xfrm>
          <a:off x="430530" y="2009140"/>
          <a:ext cx="1722120" cy="3517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2120"/>
              </a:tblGrid>
              <a:tr h="351790">
                <a:tc>
                  <a:txBody>
                    <a:bodyPr vert="horz" wrap="square" numCol="1"/>
                    <a:lstStyle/>
                    <a:p>
                      <a:pPr>
                        <a:defRPr b="1"/>
                      </a:pPr>
                      <a:r>
                        <a:t>Layer Model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Application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Data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Runtime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Middleware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O.S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Virtualization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Server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Storage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  <a:tr h="351790">
                <a:tc>
                  <a:txBody>
                    <a:bodyPr vert="horz" wrap="square" numCol="1"/>
                    <a:lstStyle/>
                    <a:p>
                      <a:pPr/>
                      <a:r>
                        <a:t>Network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07942" type="min" val="3517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Zo2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DCGaA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/////wFLAAAxKgAAAAAAACYAAAAIAAAA//////////8="/>
              </a:ext>
            </a:extLst>
          </p:cNvSpPr>
          <p:nvPr/>
        </p:nvSpPr>
        <p:spPr>
          <a:xfrm>
            <a:off x="635" y="-635"/>
            <a:ext cx="12192000" cy="685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Deployment Model in Cloud : </a:t>
            </a:r>
          </a:p>
          <a:p>
            <a:pPr/>
          </a:p>
          <a:p>
            <a:pPr/>
            <a:r>
              <a:t>1.Public Cloud : Any one can create account and access services from service platforms like AWS,Google,Microsoft etc</a:t>
            </a:r>
          </a:p>
          <a:p>
            <a:pPr/>
            <a:r>
              <a:t>2.Private Cloud : Also Known as enterprise cloud which are only available to the enterprise and its branches across the globe with the help of internet which is more secure than Public Cloud</a:t>
            </a:r>
          </a:p>
          <a:p>
            <a:pPr/>
            <a:r>
              <a:t>3.Hybrid Cloud : Merging of both Public and Private clouds to reap both their respective benefits</a:t>
            </a:r>
          </a:p>
          <a:p>
            <a:pPr/>
            <a:r>
              <a:t>• Cloud Service Providers provide virtual private cloud also</a:t>
            </a:r>
          </a:p>
          <a:p>
            <a:pPr/>
          </a:p>
          <a:p>
            <a:pPr/>
          </a:p>
          <a:p>
            <a:pPr/>
            <a:r>
              <a:t>Hypervisors used by Cloud Platforms :</a:t>
            </a:r>
          </a:p>
          <a:p>
            <a:pPr/>
            <a:r>
              <a:t>• AWS uses Citrix as hypervisor for Virtualization</a:t>
            </a:r>
          </a:p>
          <a:p>
            <a:pPr/>
            <a:r>
              <a:t>• Microsoft uses Hyper-V</a:t>
            </a:r>
          </a:p>
          <a:p>
            <a:pPr/>
            <a:r>
              <a:t>• Vmware uses Vsphere Esxi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2020-04-26T13:18:45Z</dcterms:created>
  <dcterms:modified xsi:type="dcterms:W3CDTF">2020-04-26T13:32:22Z</dcterms:modified>
</cp:coreProperties>
</file>