
<file path=[Content_Types].xml><?xml version="1.0" encoding="utf-8"?>
<Types xmlns="http://schemas.openxmlformats.org/package/2006/content-types">
  <Default Extension="rels" ContentType="application/vnd.openxmlformats-package.relationships+xml"/>
  <Default Extension="xml" ContentType="application/xml"/>
  <Default Extension="vml" ContentType="application/vnd.openxmlformats-officedocument.vmlDrawing"/>
  <Default Extension="fntdata" ContentType="application/x-fontdata"/>
  <Default Extension="bmp" ContentType="image/bmp"/>
  <Default Extension="jpeg" ContentType="image/jpeg"/>
  <Default Extension="png" ContentType="image/png"/>
  <Default Extension="gif" ContentType="image/gif"/>
  <Default Extension="tif" ContentType="image/tif"/>
  <Default Extension="emf" ContentType="image/x-emf"/>
  <Default Extension="wmf" ContentType="image/x-wmf"/>
  <Default Extension="pct" ContentType="image/pct"/>
  <Default Extension="pcx" ContentType="image/pcx"/>
  <Default Extension="tga" ContentType="image/tga"/>
  <Default Extension="avi" ContentType="video/avi"/>
  <Default Extension="wmv" ContentType="video/wmv"/>
  <Default Extension="mpg" ContentType="video/mpeg"/>
  <Default Extension="mpeg" ContentType="video/mpeg"/>
  <Default Extension="mp2" ContentType="video/mpeg"/>
  <Default Extension="mp4" ContentType="video/mpeg"/>
  <Default Extension="wma" ContentType="audio/x-ms-wma"/>
  <Default Extension="mid" ContentType="audio/unknown"/>
  <Default Extension="midi" ContentType="audio/unknown"/>
  <Default Extension="rmi" ContentType="audio/unknown"/>
  <Default Extension="mp3" ContentType="audio/unknown"/>
  <Default Extension="wav" ContentType="audio/wav"/>
  <Default Extension="bin" ContentType="application/vnd.openxmlformats-officedocument.oleObjec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Layouts/slideLayout1.xml" ContentType="application/vnd.openxmlformats-officedocument.presentationml.slideLayout+xml"/>
  <Override PartName="/ppt/theme/themeOverride1.xml" ContentType="application/vnd.openxmlformats-officedocument.themeOverr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p="http://schemas.openxmlformats.org/presentationml/2006/main" xmlns:p14="http://schemas.microsoft.com/office/powerpoint/2010/main" xmlns:r="http://schemas.openxmlformats.org/officeDocument/2006/relationships" xmlns:a="http://schemas.openxmlformats.org/drawingml/2006/main">
  <p:sldMasterIdLst>
    <p:sldMasterId id="2147483660" r:id="rId5"/>
  </p:sldMasterIdLst>
  <p:sldIdLst>
    <p:sldId id="256" r:id="rId6"/>
    <p:sldId id="257" r:id="rId7"/>
    <p:sldId id="258" r:id="rId8"/>
    <p:sldId id="259" r:id="rId9"/>
  </p:sldIdLst>
  <p:sldSz cx="9144000" cy="5143500"/>
  <p:notesSz cx="6858000" cy="9144000"/>
  <p:defaultTextStyle>
    <a:lvl1pPr marL="0" marR="0" indent="0" algn="l" defTabSz="44958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1pPr>
    <a:lvl2pPr marL="457200" marR="0" indent="0" algn="l" defTabSz="44958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2pPr>
    <a:lvl3pPr marL="914400" marR="0" indent="0" algn="l" defTabSz="44958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3pPr>
    <a:lvl4pPr marL="1371600" marR="0" indent="0" algn="l" defTabSz="44958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4pPr>
    <a:lvl5pPr marL="1828800" marR="0" indent="0" algn="l" defTabSz="44958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5pPr>
    <a:lvl6pPr marL="2286000" marR="0" indent="0" algn="l" defTabSz="44958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6pPr>
    <a:lvl7pPr marL="2743200" marR="0" indent="0" algn="l" defTabSz="44958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7pPr>
    <a:lvl8pPr marL="3200400" marR="0" indent="0" algn="l" defTabSz="44958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8pPr>
    <a:lvl9pPr marL="3657600" marR="0" indent="0" algn="l" defTabSz="44958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9pPr>
  </p:defaultTextStyle>
</p:presentation>
</file>

<file path=ppt/presProps.xml><?xml version="1.0" encoding="utf-8"?>
<p:presentationPr xmlns:p="http://schemas.openxmlformats.org/presentationml/2006/main" xmlns:p14="http://schemas.microsoft.com/office/powerpoint/2010/main" xmlns:r="http://schemas.openxmlformats.org/officeDocument/2006/relationships" xmlns:a="http://schemas.openxmlformats.org/drawingml/2006/main">
  <p:showPr showNarration="1">
    <p:penClr>
      <a:srgbClr val="0000FF"/>
    </p:penClr>
  </p:showPr>
  <p:extLst>
    <p:ext uri="smNativeData">
      <pr:smAppRevision xmlns:pr="smNativeData" dt="1587916782" val="976" rev64="64" revOS="3"/>
      <pr:smFileRevision xmlns:pr="smNativeData" dt="1587916782" val="0"/>
      <pr:guideOptions xmlns:pr="smNativeData" dt="1587916782" snapToGrid="1" snapToBorders="1" snapToGuides="1"/>
    </p:ext>
  </p:extLst>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p14="http://schemas.microsoft.com/office/powerpoint/2010/main" xmlns:r="http://schemas.openxmlformats.org/officeDocument/2006/relationships" xmlns:a="http://schemas.openxmlformats.org/drawingml/2006/main">
  <p:slideViewPr>
    <p:cSldViewPr snapToObjects="1" showGuides="1">
      <p:cViewPr varScale="1">
        <p:scale>
          <a:sx n="82" d="100"/>
          <a:sy n="82" d="100"/>
        </p:scale>
        <p:origin x="541" y="154"/>
      </p:cViewPr>
      <p:guideLst x="0" y="0">
        <p:guide orient="horz" pos="1620"/>
        <p:guide pos="2880"/>
      </p:guideLst>
    </p:cSldViewPr>
  </p:slideViewPr>
  <p:outlineViewPr>
    <p:cViewPr>
      <p:scale>
        <a:sx n="303" d="100"/>
        <a:sy n="303" d="100"/>
      </p:scale>
      <p:origin x="0" y="0"/>
    </p:cViewPr>
  </p:outlineViewPr>
  <p:sorterViewPr>
    <p:cViewPr>
      <p:scale>
        <a:sx n="17" d="100"/>
        <a:sy n="17" d="100"/>
      </p:scale>
      <p:origin x="0" y="0"/>
    </p:cViewPr>
  </p:sorterViewPr>
  <p:notesViewPr>
    <p:cSldViewPr snapToObjects="1" showGuides="1">
      <p:cViewPr>
        <p:scale>
          <a:sx n="82" d="100"/>
          <a:sy n="82" d="100"/>
        </p:scale>
        <p:origin x="541" y="154"/>
      </p:cViewPr>
    </p:cSldViewPr>
  </p:notesViewPr>
  <p:gridSpacing cx="71755" cy="71755"/>
</p:viewPr>
</file>

<file path=ppt/_rels/presentation.xml.rels><?xml version="1.0" encoding="UTF-8" standalone="yes" ?>
<Relationships xmlns="http://schemas.openxmlformats.org/package/2006/relationships"><Relationship Id="rId1" Type="http://schemas.openxmlformats.org/officeDocument/2006/relationships/theme" Target="theme/theme1.xml"/><Relationship Id="rId2" Type="http://schemas.openxmlformats.org/officeDocument/2006/relationships/tableStyles" Target="tableStyles.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slideMaster" Target="slideMasters/slide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themeOverride" Target="../theme/themeOverride1.xml"/></Relationships>
</file>

<file path=ppt/slideLayouts/_rels/slideLayout10.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p14="http://schemas.microsoft.com/office/powerpoint/2010/main" xmlns:r="http://schemas.openxmlformats.org/officeDocument/2006/relationships" xmlns:a="http://schemas.openxmlformats.org/drawingml/2006/main" showMasterSp="0" type="title">
  <p:cSld>
    <p:bg>
      <p:bgPr>
        <a:blipFill>
          <a:blip r:embed="rId2"/>
          <a:srcRect/>
          <a:stretch/>
        </a:blipFill>
        <a:effectLst/>
      </p:bgPr>
    </p:bg>
    <p:spTree>
      <p:nvGrpSpPr>
        <p:cNvPr id="1" name=""/>
        <p:cNvGrpSpPr/>
        <p:nvPr/>
      </p:nvGrpSpPr>
      <p:grpSpPr>
        <a:xfrm>
          <a:off x="0" y="0"/>
          <a:ext cx="0" cy="0"/>
          <a:chOff x="0" y="0"/>
          <a:chExt cx="0" cy="0"/>
        </a:xfrm>
      </p:grpSpPr>
      <p:sp>
        <p:nvSpPr>
          <p:cNvPr id="2" name="TitlePlaceholderArea1"/>
          <p:cNvSpPr>
            <a:spLocks noGrp="1" noChangeArrowheads="1"/>
            <a:extLst>
              <a:ext uri="smNativeData">
                <pr:smNativeData xmlns:pr="smNativeData" val="SMDATA_13_7q+lXhMAAAAlAAAAZAAAAA8BAAAAkAAAAEgAAACQAAAASAAAAAAAAAAB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IUS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A4BAAA1QkAAAg0AAA7EAAAEAAAACYAAAAIAAAAffD///////8="/>
              </a:ext>
            </a:extLst>
          </p:cNvSpPr>
          <p:nvPr>
            <p:ph type="ctrTitle"/>
          </p:nvPr>
        </p:nvSpPr>
        <p:spPr>
          <a:xfrm>
            <a:off x="685800" y="1598295"/>
            <a:ext cx="7772400" cy="1040130"/>
          </a:xfrm>
          <a:noFill/>
          <a:ln>
            <a:noFill/>
          </a:ln>
          <a:effectLst/>
        </p:spPr>
        <p:txBody>
          <a:bodyPr vert="horz" wrap="square" numCol="1" spcCol="215900" anchor="ctr">
            <a:prstTxWarp prst="textNoShape">
              <a:avLst/>
            </a:prstTxWarp>
          </a:bodyPr>
          <a:lstStyle>
            <a:lvl1pPr marL="0" marR="0" indent="0" algn="ctr" defTabSz="449580">
              <a:lnSpc>
                <a:spcPct val="100000"/>
              </a:lnSpc>
              <a:spcBef>
                <a:spcPts val="0"/>
              </a:spcBef>
              <a:spcAft>
                <a:spcPts val="0"/>
              </a:spcAft>
              <a:buNone/>
              <a:tabLst/>
              <a:defRPr sz="4400" b="0" i="0" u="none" strike="noStrike" kern="1" spc="0" baseline="0">
                <a:solidFill>
                  <a:schemeClr val="tx2"/>
                </a:solidFill>
                <a:effectLst/>
                <a:latin typeface="Chantilly Pro" pitchFamily="0" charset="0"/>
                <a:ea typeface="Chantilly Pro" pitchFamily="0" charset="0"/>
                <a:cs typeface="Chantilly Pro" pitchFamily="0" charset="0"/>
              </a:defRPr>
            </a:lvl1pPr>
          </a:lstStyle>
          <a:p>
            <a:pPr/>
            <a:r>
              <a:t>Click to edit Master title style</a:t>
            </a:r>
          </a:p>
        </p:txBody>
      </p:sp>
      <p:sp>
        <p:nvSpPr>
          <p:cNvPr id="3" name="SubtitlePlaceholderArea1"/>
          <p:cNvSpPr>
            <a:spLocks noGrp="1" noChangeArrowheads="1"/>
            <a:extLst>
              <a:ext uri="smNativeData">
                <pr:smNativeData xmlns:pr="smNativeData" val="SMDATA_13_7q+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QAD0s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BwCAAA6BEAANAvAAAKGgAAEAAAACYAAAAIAAAAffD///////8="/>
              </a:ext>
            </a:extLst>
          </p:cNvSpPr>
          <p:nvPr>
            <p:ph type="subTitle" idx="1"/>
          </p:nvPr>
        </p:nvSpPr>
        <p:spPr>
          <a:xfrm>
            <a:off x="1371600" y="2910840"/>
            <a:ext cx="6400800" cy="1322070"/>
          </a:xfrm>
          <a:noFill/>
          <a:ln>
            <a:noFill/>
          </a:ln>
          <a:effectLst/>
        </p:spPr>
        <p:txBody>
          <a:bodyPr vert="horz" wrap="square" numCol="1" spcCol="215900" anchor="t">
            <a:prstTxWarp prst="textNoShape">
              <a:avLst/>
            </a:prstTxWarp>
          </a:bodyPr>
          <a:lstStyle>
            <a:lvl1pPr marL="0" marR="0" indent="0" algn="ctr" defTabSz="449580">
              <a:lnSpc>
                <a:spcPct val="100000"/>
              </a:lnSpc>
              <a:spcBef>
                <a:spcPts val="0"/>
              </a:spcBef>
              <a:spcAft>
                <a:spcPts val="0"/>
              </a:spcAft>
              <a:buNone/>
              <a:tabLst/>
              <a:defRPr sz="2400" b="0" i="0" u="none" strike="noStrike" kern="1" spc="0" baseline="0">
                <a:solidFill>
                  <a:schemeClr val="tx1"/>
                </a:solidFill>
                <a:effectLst/>
                <a:latin typeface="Chantilly Pro" pitchFamily="0" charset="0"/>
                <a:ea typeface="Chantilly Pro" pitchFamily="0" charset="0"/>
                <a:cs typeface="Chantilly Pro" pitchFamily="0" charset="0"/>
              </a:defRPr>
            </a:lvl1pPr>
            <a:lvl2pPr marL="381000" marR="0" indent="0" algn="ctr" defTabSz="449580">
              <a:lnSpc>
                <a:spcPct val="100000"/>
              </a:lnSpc>
              <a:spcBef>
                <a:spcPts val="0"/>
              </a:spcBef>
              <a:spcAft>
                <a:spcPts val="0"/>
              </a:spcAft>
              <a:buNone/>
              <a:tabLst/>
              <a:defRPr sz="2800" b="0" i="0" u="none" strike="noStrike" kern="1" spc="0" baseline="0">
                <a:solidFill>
                  <a:schemeClr val="tx1"/>
                </a:solidFill>
                <a:effectLst/>
                <a:latin typeface="Arial" pitchFamily="2" charset="0"/>
                <a:ea typeface="Chantilly Pro" pitchFamily="0" charset="0"/>
                <a:cs typeface="Chantilly Pro" pitchFamily="0" charset="0"/>
              </a:defRPr>
            </a:lvl2pPr>
            <a:lvl3pPr marL="762000" marR="0" indent="0" algn="ctr" defTabSz="449580">
              <a:lnSpc>
                <a:spcPct val="100000"/>
              </a:lnSpc>
              <a:spcBef>
                <a:spcPts val="0"/>
              </a:spcBef>
              <a:spcAft>
                <a:spcPts val="0"/>
              </a:spcAft>
              <a:buNone/>
              <a:tabLst/>
              <a:defRPr sz="2400" b="0" i="0" u="none" strike="noStrike" kern="1" spc="0" baseline="0">
                <a:solidFill>
                  <a:schemeClr val="tx1"/>
                </a:solidFill>
                <a:effectLst/>
                <a:latin typeface="Arial" pitchFamily="2" charset="0"/>
                <a:ea typeface="Chantilly Pro" pitchFamily="0" charset="0"/>
                <a:cs typeface="Chantilly Pro" pitchFamily="0" charset="0"/>
              </a:defRPr>
            </a:lvl3pPr>
            <a:lvl4pPr marL="1143000" marR="0" indent="0" algn="ctr" defTabSz="449580">
              <a:lnSpc>
                <a:spcPct val="100000"/>
              </a:lnSpc>
              <a:spcBef>
                <a:spcPts val="0"/>
              </a:spcBef>
              <a:spcAft>
                <a:spcPts val="0"/>
              </a:spcAft>
              <a:buNone/>
              <a:tabLst/>
              <a:defRPr sz="2000" b="0" i="0" u="none" strike="noStrike" kern="1" spc="0" baseline="0">
                <a:solidFill>
                  <a:schemeClr val="tx1"/>
                </a:solidFill>
                <a:effectLst/>
                <a:latin typeface="Arial" pitchFamily="2" charset="0"/>
                <a:ea typeface="Chantilly Pro" pitchFamily="0" charset="0"/>
                <a:cs typeface="Chantilly Pro" pitchFamily="0" charset="0"/>
              </a:defRPr>
            </a:lvl4pPr>
            <a:lvl5pPr marL="1524000" marR="0" indent="0" algn="ctr" defTabSz="449580">
              <a:lnSpc>
                <a:spcPct val="100000"/>
              </a:lnSpc>
              <a:spcBef>
                <a:spcPts val="0"/>
              </a:spcBef>
              <a:spcAft>
                <a:spcPts val="0"/>
              </a:spcAft>
              <a:buNone/>
              <a:tabLst/>
              <a:defRPr sz="2000" b="0" i="0" u="none" strike="noStrike" kern="1" spc="0" baseline="0">
                <a:solidFill>
                  <a:schemeClr val="tx1"/>
                </a:solidFill>
                <a:effectLst/>
                <a:latin typeface="Arial" pitchFamily="2" charset="0"/>
                <a:ea typeface="Chantilly Pro" pitchFamily="0" charset="0"/>
                <a:cs typeface="Chantilly Pro" pitchFamily="0" charset="0"/>
              </a:defRPr>
            </a:lvl5pPr>
          </a:lstStyle>
          <a:p>
            <a:pPr/>
            <a:r>
              <a:t>Click to edit Master subtitle style</a:t>
            </a:r>
          </a:p>
        </p:txBody>
      </p:sp>
      <p:sp>
        <p:nvSpPr>
          <p:cNvPr id="4" name="DateTimeArea1"/>
          <p:cNvSpPr>
            <a:spLocks noGrp="1" noChangeArrowheads="1"/>
            <a:extLst>
              <a:ext uri="smNativeData">
                <pr:smNativeData xmlns:pr="smNativeData" val="SMDATA_13_7q+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DRJZNk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0RwAANMRAAACHwAAEAAAACYAAAAIAAAAfHD///////8="/>
              </a:ext>
            </a:extLst>
          </p:cNvSpPr>
          <p:nvPr>
            <p:ph type="dt" idx="2"/>
          </p:nvPr>
        </p:nvSpPr>
        <p:spPr>
          <a:noFill/>
          <a:ln>
            <a:noFill/>
          </a:ln>
          <a:effectLst/>
        </p:spPr>
        <p:txBody>
          <a:bodyPr vert="horz" wrap="square" numCol="1" spcCol="215900" anchor="t">
            <a:prstTxWarp prst="textNoShape">
              <a:avLst/>
            </a:prstTxWarp>
          </a:bodyPr>
          <a:lstStyle/>
          <a:p>
            <a:pPr/>
            <a:fld id="{68C784F6-B885-9272-CB7F-4E27CA313D1B}" type="datetime1">
              <a:t/>
            </a:fld>
          </a:p>
        </p:txBody>
      </p:sp>
      <p:sp>
        <p:nvSpPr>
          <p:cNvPr id="5" name="FooterArea1"/>
          <p:cNvSpPr>
            <a:spLocks noGrp="1" noChangeArrowheads="1"/>
            <a:extLst>
              <a:ext uri="smNativeData">
                <pr:smNativeData xmlns:pr="smNativeData" val="SMDATA_13_7q+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GvgB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CUFAAA0RwAAKkjAAACHwAAEAAAACYAAAAIAAAAfHD///////8="/>
              </a:ext>
            </a:extLst>
          </p:cNvSpPr>
          <p:nvPr>
            <p:ph type="ftr" idx="3"/>
          </p:nvPr>
        </p:nvSpPr>
        <p:spPr>
          <a:noFill/>
          <a:ln>
            <a:noFill/>
          </a:ln>
          <a:effectLst/>
        </p:spPr>
        <p:txBody>
          <a:bodyPr vert="horz" wrap="square" numCol="1" spcCol="215900" anchor="t">
            <a:prstTxWarp prst="textNoShape">
              <a:avLst/>
            </a:prstTxWarp>
          </a:bodyPr>
          <a:lstStyle/>
          <a:p>
            <a:pPr/>
          </a:p>
        </p:txBody>
      </p:sp>
      <p:sp>
        <p:nvSpPr>
          <p:cNvPr id="6" name="SlideNumberArea1"/>
          <p:cNvSpPr>
            <a:spLocks noGrp="1" noChangeArrowheads="1"/>
            <a:extLst>
              <a:ext uri="smNativeData">
                <pr:smNativeData xmlns:pr="smNativeData" val="SMDATA_13_7q+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QAykk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BqJgAA0RwAAHA1AAACHwAAEAAAACYAAAAIAAAAfHD///////8="/>
              </a:ext>
            </a:extLst>
          </p:cNvSpPr>
          <p:nvPr>
            <p:ph type="sldNum" idx="4"/>
          </p:nvPr>
        </p:nvSpPr>
        <p:spPr>
          <a:noFill/>
          <a:ln>
            <a:noFill/>
          </a:ln>
          <a:effectLst/>
        </p:spPr>
        <p:txBody>
          <a:bodyPr vert="horz" wrap="square" numCol="1" spcCol="215900" anchor="t">
            <a:prstTxWarp prst="textNoShape">
              <a:avLst/>
            </a:prstTxWarp>
          </a:bodyPr>
          <a:lstStyle/>
          <a:p>
            <a:pPr/>
            <a:fld id="{7A3CCC04-4A97-693A-D984-BC6F82CA2FE9}" type="slidenum">
              <a:t/>
            </a:fld>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p="http://schemas.openxmlformats.org/presentationml/2006/main" xmlns:p14="http://schemas.microsoft.com/office/powerpoint/2010/main" xmlns:r="http://schemas.openxmlformats.org/officeDocument/2006/relationships" xmlns:a="http://schemas.openxmlformats.org/drawingml/2006/main" type="vertTx">
  <p:cSld name="Title and vertical tex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7q+lXhMAAAAlAAAAZAAAAA8BAAAAkAAAAEgAAACQAAAASAAAAAAAAAAB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RAEAAHA1AACEBgAAEAAAACYAAAAIAAAAAAAAAAAAAAA="/>
              </a:ext>
            </a:extLst>
          </p:cNvSpPr>
          <p:nvPr>
            <p:ph type="title"/>
          </p:nvPr>
        </p:nvSpPr>
        <p:spPr/>
        <p:txBody>
          <a:bodyPr/>
          <a:lstStyle/>
          <a:p>
            <a:pPr/>
            <a:r>
              <a:t>Click to edit Master title style</a:t>
            </a:r>
          </a:p>
        </p:txBody>
      </p:sp>
      <p:sp>
        <p:nvSpPr>
          <p:cNvPr id="3" name="SlideText1"/>
          <p:cNvSpPr>
            <a:spLocks noGrp="1" noChangeArrowheads="1"/>
            <a:extLst>
              <a:ext uri="smNativeData">
                <pr:smNativeData xmlns:pr="smNativeData" val="SMDATA_13_7q+lXhMAAAAlAAAAZAAAAA8BAAAAkAAAAEgAAACQAAAASAAAAAAAAAAAAAAAAQ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M1LAw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VgcAAHA1AABBHAAAEAAAACYAAAAIAAAAAgAAAAAAAAA="/>
              </a:ext>
            </a:extLst>
          </p:cNvSpPr>
          <p:nvPr>
            <p:ph idx="1"/>
          </p:nvPr>
        </p:nvSpPr>
        <p:spPr/>
        <p:txBody>
          <a:bodyPr vert="vert" wrap="square" numCol="1" spcCol="215900" anchor="t">
            <a:prstTxWarp prst="textNoShape">
              <a:avLst/>
            </a:prstTxWarp>
          </a:bodyPr>
          <a:lstStyle/>
          <a:p>
            <a:pPr/>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val="SMDATA_13_7q+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BdeAw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0RwAANMRAAACHwAAEAAAACYAAAAIAAAAAAAAAAAAAAA="/>
              </a:ext>
            </a:extLst>
          </p:cNvSpPr>
          <p:nvPr>
            <p:ph type="dt" sz="quarter" idx="10"/>
          </p:nvPr>
        </p:nvSpPr>
        <p:spPr/>
        <p:txBody>
          <a:bodyPr/>
          <a:lstStyle/>
          <a:p>
            <a:pPr/>
            <a:fld id="{360039BC-F2DB-55CF-95B8-049A77F66351}" type="datetime1">
              <a:t>{Date/Time}</a:t>
            </a:fld>
          </a:p>
        </p:txBody>
      </p:sp>
      <p:sp>
        <p:nvSpPr>
          <p:cNvPr id="5" name="FooterArea1"/>
          <p:cNvSpPr>
            <a:spLocks noGrp="1" noChangeArrowheads="1"/>
            <a:extLst>
              <a:ext uri="smNativeData">
                <pr:smNativeData xmlns:pr="smNativeData" val="SMDATA_13_7q+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CVpAw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CUFAAA0RwAAKkjAAACHwAAEAAAACYAAAAIAAAAAAAAAAAAAAA="/>
              </a:ext>
            </a:extLst>
          </p:cNvSpPr>
          <p:nvPr>
            <p:ph type="ftr" sz="quarter" idx="11"/>
          </p:nvPr>
        </p:nvSpPr>
        <p:spPr/>
        <p:txBody>
          <a:bodyPr/>
          <a:lstStyle/>
          <a:p>
            <a:pPr/>
            <a:r>
              <a:t>{Footer}</a:t>
            </a:r>
          </a:p>
        </p:txBody>
      </p:sp>
      <p:sp>
        <p:nvSpPr>
          <p:cNvPr id="6" name="SlideNumberArea1"/>
          <p:cNvSpPr>
            <a:spLocks noGrp="1" noChangeArrowheads="1"/>
            <a:extLst>
              <a:ext uri="smNativeData">
                <pr:smNativeData xmlns:pr="smNativeData" val="SMDATA_13_7q+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MAPUE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BqJgAA0RwAAHA1AAACHwAAEAAAACYAAAAIAAAAAAAAAAAAAAA="/>
              </a:ext>
            </a:extLst>
          </p:cNvSpPr>
          <p:nvPr>
            <p:ph type="sldNum" sz="quarter" idx="12"/>
          </p:nvPr>
        </p:nvSpPr>
        <p:spPr/>
        <p:txBody>
          <a:bodyPr/>
          <a:lstStyle/>
          <a:p>
            <a:pPr/>
            <a:fld id="{29F01CC4-8AC4-A5EA-8A48-7CBF52067C29}" type="slidenum">
              <a:t>{Nr.}</a:t>
            </a:fld>
          </a:p>
        </p:txBody>
      </p:sp>
    </p:spTree>
  </p:cSld>
  <p:clrMapOvr>
    <a:masterClrMapping/>
  </p:clrMapOvr>
</p:sldLayout>
</file>

<file path=ppt/slideLayouts/slideLayout11.xml><?xml version="1.0" encoding="utf-8"?>
<p:sldLayout xmlns:p="http://schemas.openxmlformats.org/presentationml/2006/main" xmlns:p14="http://schemas.microsoft.com/office/powerpoint/2010/main" xmlns:r="http://schemas.openxmlformats.org/officeDocument/2006/relationships" xmlns:a="http://schemas.openxmlformats.org/drawingml/2006/main" type="vertTitleAndTx">
  <p:cSld name="Vertical title and tex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7q+lXhMAAAAlAAAAZAAAAA8BAAAAkAAAAEgAAACQAAAASAAAAAAAAAACAAAAAQ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IKAAARAEAAHA1AABEHAAAEAAAACYAAAAIAAAAgwAAAAAAAAA="/>
              </a:ext>
            </a:extLst>
          </p:cNvSpPr>
          <p:nvPr>
            <p:ph type="title"/>
          </p:nvPr>
        </p:nvSpPr>
        <p:spPr>
          <a:xfrm>
            <a:off x="6629400" y="205740"/>
            <a:ext cx="2057400" cy="4389120"/>
          </a:xfrm>
        </p:spPr>
        <p:txBody>
          <a:bodyPr vert="vert" wrap="square" numCol="1" spcCol="215900" anchor="b">
            <a:prstTxWarp prst="textNoShape">
              <a:avLst/>
            </a:prstTxWarp>
          </a:bodyPr>
          <a:lstStyle/>
          <a:p>
            <a:pPr/>
            <a:r>
              <a:t>Click to edit Master title style</a:t>
            </a:r>
          </a:p>
        </p:txBody>
      </p:sp>
      <p:sp>
        <p:nvSpPr>
          <p:cNvPr id="3" name="SlideText1"/>
          <p:cNvSpPr>
            <a:spLocks noGrp="1" noChangeArrowheads="1"/>
            <a:extLst>
              <a:ext uri="smNativeData">
                <pr:smNativeData xmlns:pr="smNativeData" val="SMDATA_13_7q+lXhMAAAAlAAAAZAAAAA8BAAAAkAAAAEgAAACQAAAASAAAAAAAAAAAAAAAAQ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MArz8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RAEAANgnAABEHAAAEAAAACYAAAAIAAAAAwAAAAAAAAA="/>
              </a:ext>
            </a:extLst>
          </p:cNvSpPr>
          <p:nvPr>
            <p:ph idx="1"/>
          </p:nvPr>
        </p:nvSpPr>
        <p:spPr>
          <a:xfrm>
            <a:off x="457200" y="205740"/>
            <a:ext cx="6019800" cy="4389120"/>
          </a:xfrm>
        </p:spPr>
        <p:txBody>
          <a:bodyPr vert="vert" wrap="square" numCol="1" spcCol="215900" anchor="t">
            <a:prstTxWarp prst="textNoShape">
              <a:avLst/>
            </a:prstTxWarp>
          </a:bodyPr>
          <a:lstStyle/>
          <a:p>
            <a:pPr/>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val="SMDATA_13_7q+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MAxkI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0RwAANMRAAACHwAAEAAAACYAAAAIAAAAAAAAAAAAAAA="/>
              </a:ext>
            </a:extLst>
          </p:cNvSpPr>
          <p:nvPr>
            <p:ph type="dt" sz="quarter" idx="10"/>
          </p:nvPr>
        </p:nvSpPr>
        <p:spPr/>
        <p:txBody>
          <a:bodyPr/>
          <a:lstStyle/>
          <a:p>
            <a:pPr/>
            <a:fld id="{69EDDCA6-E884-B82A-CA55-1E7F921B3C4B}" type="datetime1">
              <a:t>{Date/Time}</a:t>
            </a:fld>
          </a:p>
        </p:txBody>
      </p:sp>
      <p:sp>
        <p:nvSpPr>
          <p:cNvPr id="5" name="FooterArea1"/>
          <p:cNvSpPr>
            <a:spLocks noGrp="1" noChangeArrowheads="1"/>
            <a:extLst>
              <a:ext uri="smNativeData">
                <pr:smNativeData xmlns:pr="smNativeData" val="SMDATA_13_7q+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MAXBs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CUFAAA0RwAAKkjAAACHwAAEAAAACYAAAAIAAAAAAAAAAAAAAA="/>
              </a:ext>
            </a:extLst>
          </p:cNvSpPr>
          <p:nvPr>
            <p:ph type="ftr" sz="quarter" idx="11"/>
          </p:nvPr>
        </p:nvSpPr>
        <p:spPr/>
        <p:txBody>
          <a:bodyPr/>
          <a:lstStyle/>
          <a:p>
            <a:pPr/>
            <a:r>
              <a:t>{Footer}</a:t>
            </a:r>
          </a:p>
        </p:txBody>
      </p:sp>
      <p:sp>
        <p:nvSpPr>
          <p:cNvPr id="6" name="SlideNumberArea1"/>
          <p:cNvSpPr>
            <a:spLocks noGrp="1" noChangeArrowheads="1"/>
            <a:extLst>
              <a:ext uri="smNativeData">
                <pr:smNativeData xmlns:pr="smNativeData" val="SMDATA_13_7q+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LRG2cM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BqJgAA0RwAAHA1AAACHwAAEAAAACYAAAAIAAAAAAAAAAAAAAA="/>
              </a:ext>
            </a:extLst>
          </p:cNvSpPr>
          <p:nvPr>
            <p:ph type="sldNum" sz="quarter" idx="12"/>
          </p:nvPr>
        </p:nvSpPr>
        <p:spPr/>
        <p:txBody>
          <a:bodyPr/>
          <a:lstStyle/>
          <a:p>
            <a:pPr/>
            <a:fld id="{5AF9EBB5-FBB7-AC1D-F941-0D48A50F0F58}" type="slidenum">
              <a:t>{Nr.}</a:t>
            </a:fld>
          </a:p>
        </p:txBody>
      </p:sp>
    </p:spTree>
  </p:cSld>
  <p:clrMapOvr>
    <a:masterClrMapping/>
  </p:clrMapOvr>
</p:sldLayout>
</file>

<file path=ppt/slideLayouts/slideLayout2.xml><?xml version="1.0" encoding="utf-8"?>
<p:sldLayout xmlns:p="http://schemas.openxmlformats.org/presentationml/2006/main" xmlns:p14="http://schemas.microsoft.com/office/powerpoint/2010/main" xmlns:r="http://schemas.openxmlformats.org/officeDocument/2006/relationships" xmlns:a="http://schemas.openxmlformats.org/drawingml/2006/main" type="tx">
  <p:cSld name="Title and conten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7q+lXhMAAAAlAAAAZAAAAA8BAAAAkAAAAEgAAACQAAAASAAAAAAAAAAB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RAEAAHA1AACEBgAAEAAAACYAAAAIAAAAAAAAAAAAAAA="/>
              </a:ext>
            </a:extLst>
          </p:cNvSpPr>
          <p:nvPr>
            <p:ph type="title"/>
          </p:nvPr>
        </p:nvSpPr>
        <p:spPr/>
        <p:txBody>
          <a:bodyPr/>
          <a:lstStyle/>
          <a:p>
            <a:pPr/>
            <a:r>
              <a:t>Click to edit Master title style</a:t>
            </a:r>
          </a:p>
        </p:txBody>
      </p:sp>
      <p:sp>
        <p:nvSpPr>
          <p:cNvPr id="3" name="SlideText1"/>
          <p:cNvSpPr>
            <a:spLocks noGrp="1" noChangeArrowheads="1"/>
            <a:extLst>
              <a:ext uri="smNativeData">
                <pr:smNativeData xmlns:pr="smNativeData" val="SMDATA_13_7q+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VgcAAHA1AABBHAAAEAAAACYAAAAIAAAAAAAAAAAAAAA="/>
              </a:ext>
            </a:extLst>
          </p:cNvSpPr>
          <p:nvPr>
            <p:ph idx="1"/>
          </p:nvPr>
        </p:nvSpPr>
        <p:spPr/>
        <p:txBody>
          <a:bodyPr/>
          <a:lstStyle/>
          <a:p>
            <a:pPr/>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val="SMDATA_13_7q+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0RwAANMRAAACHwAAEAAAACYAAAAIAAAAAAAAAAAAAAA="/>
              </a:ext>
            </a:extLst>
          </p:cNvSpPr>
          <p:nvPr>
            <p:ph type="dt" sz="quarter" idx="10"/>
          </p:nvPr>
        </p:nvSpPr>
        <p:spPr/>
        <p:txBody>
          <a:bodyPr/>
          <a:lstStyle/>
          <a:p>
            <a:pPr/>
            <a:fld id="{000DDAB8-F6ED-582C-A3B5-007994FB5555}" type="datetime1">
              <a:t>{Date/Time}</a:t>
            </a:fld>
          </a:p>
        </p:txBody>
      </p:sp>
      <p:sp>
        <p:nvSpPr>
          <p:cNvPr id="5" name="FooterArea1"/>
          <p:cNvSpPr>
            <a:spLocks noGrp="1" noChangeArrowheads="1"/>
            <a:extLst>
              <a:ext uri="smNativeData">
                <pr:smNativeData xmlns:pr="smNativeData" val="SMDATA_13_7q+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BUC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CUFAAA0RwAAKkjAAACHwAAEAAAACYAAAAIAAAAAAAAAAAAAAA="/>
              </a:ext>
            </a:extLst>
          </p:cNvSpPr>
          <p:nvPr>
            <p:ph type="ftr" sz="quarter" idx="11"/>
          </p:nvPr>
        </p:nvSpPr>
        <p:spPr/>
        <p:txBody>
          <a:bodyPr/>
          <a:lstStyle/>
          <a:p>
            <a:pPr/>
            <a:r>
              <a:t>{Footer}</a:t>
            </a:r>
          </a:p>
        </p:txBody>
      </p:sp>
      <p:sp>
        <p:nvSpPr>
          <p:cNvPr id="6" name="SlideNumberArea1"/>
          <p:cNvSpPr>
            <a:spLocks noGrp="1" noChangeArrowheads="1"/>
            <a:extLst>
              <a:ext uri="smNativeData">
                <pr:smNativeData xmlns:pr="smNativeData" val="SMDATA_13_7q+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BqJgAA0RwAAHA1AAACHwAAEAAAACYAAAAIAAAAAAAAAAAAAAA="/>
              </a:ext>
            </a:extLst>
          </p:cNvSpPr>
          <p:nvPr>
            <p:ph type="sldNum" sz="quarter" idx="12"/>
          </p:nvPr>
        </p:nvSpPr>
        <p:spPr/>
        <p:txBody>
          <a:bodyPr/>
          <a:lstStyle/>
          <a:p>
            <a:pPr/>
            <a:fld id="{7EAD9147-0993-F867-DD15-FF32DF5B2BAA}" type="slidenum">
              <a:t>{Nr.}</a:t>
            </a:fld>
          </a:p>
        </p:txBody>
      </p:sp>
    </p:spTree>
  </p:cSld>
  <p:clrMapOvr>
    <a:masterClrMapping/>
  </p:clrMapOvr>
</p:sldLayout>
</file>

<file path=ppt/slideLayouts/slideLayout3.xml><?xml version="1.0" encoding="utf-8"?>
<p:sldLayout xmlns:p="http://schemas.openxmlformats.org/presentationml/2006/main" xmlns:p14="http://schemas.microsoft.com/office/powerpoint/2010/main" xmlns:r="http://schemas.openxmlformats.org/officeDocument/2006/relationships" xmlns:a="http://schemas.openxmlformats.org/drawingml/2006/main" type="secHead">
  <p:cSld name="Section header">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7q+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BxBAAAVRQAAEE0AACdGgAAEAAAACYAAAAIAAAAgQAAAAAAAAA="/>
              </a:ext>
            </a:extLst>
          </p:cNvSpPr>
          <p:nvPr>
            <p:ph type="title"/>
          </p:nvPr>
        </p:nvSpPr>
        <p:spPr>
          <a:xfrm>
            <a:off x="721995" y="3305175"/>
            <a:ext cx="7772400" cy="1021080"/>
          </a:xfrm>
        </p:spPr>
        <p:txBody>
          <a:bodyPr vert="horz" wrap="square" numCol="1" spcCol="215900" anchor="t">
            <a:prstTxWarp prst="textNoShape">
              <a:avLst/>
            </a:prstTxWarp>
          </a:bodyPr>
          <a:lstStyle/>
          <a:p>
            <a:pPr/>
            <a:r>
              <a:t>Click to edit Master title style</a:t>
            </a:r>
          </a:p>
        </p:txBody>
      </p:sp>
      <p:sp>
        <p:nvSpPr>
          <p:cNvPr id="3" name="SlideText1"/>
          <p:cNvSpPr>
            <a:spLocks noGrp="1" noChangeArrowheads="1"/>
            <a:extLst>
              <a:ext uri="smNativeData">
                <pr:smNativeData xmlns:pr="smNativeData" val="SMDATA_13_7q+lXhMAAAAlAAAAZAAAAA8BAAAAkAAAAEgAAACQAAAASAAAAAAAAAAC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Pg4SQQ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BxBAAAaA0AAEE0AABVFAAAEAAAACYAAAAIAAAAgQAAAAAAAAA="/>
              </a:ext>
            </a:extLst>
          </p:cNvSpPr>
          <p:nvPr>
            <p:ph idx="1"/>
          </p:nvPr>
        </p:nvSpPr>
        <p:spPr>
          <a:xfrm>
            <a:off x="721995" y="2179320"/>
            <a:ext cx="7772400" cy="1125855"/>
          </a:xfrm>
        </p:spPr>
        <p:txBody>
          <a:bodyPr vert="horz" wrap="square" numCol="1" spcCol="215900" anchor="b">
            <a:prstTxWarp prst="textNoShape">
              <a:avLst/>
            </a:prstTxWarp>
          </a:bodyPr>
          <a:lstStyle/>
          <a:p>
            <a:pPr/>
            <a:r>
              <a:t>Click to edit Master text styles</a:t>
            </a:r>
          </a:p>
        </p:txBody>
      </p:sp>
      <p:sp>
        <p:nvSpPr>
          <p:cNvPr id="4" name="DateTimeArea1"/>
          <p:cNvSpPr>
            <a:spLocks noGrp="1" noChangeArrowheads="1"/>
            <a:extLst>
              <a:ext uri="smNativeData">
                <pr:smNativeData xmlns:pr="smNativeData" val="SMDATA_13_7q+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GUAe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0RwAANMRAAACHwAAEAAAACYAAAAIAAAAAAAAAAAAAAA="/>
              </a:ext>
            </a:extLst>
          </p:cNvSpPr>
          <p:nvPr>
            <p:ph type="dt" sz="quarter" idx="10"/>
          </p:nvPr>
        </p:nvSpPr>
        <p:spPr/>
        <p:txBody>
          <a:bodyPr/>
          <a:lstStyle/>
          <a:p>
            <a:pPr/>
            <a:fld id="{3E8C21E5-ABD3-D9D7-9D34-5D826F7A6B08}" type="datetime1">
              <a:t>{Date/Time}</a:t>
            </a:fld>
          </a:p>
        </p:txBody>
      </p:sp>
      <p:sp>
        <p:nvSpPr>
          <p:cNvPr id="5" name="FooterArea1"/>
          <p:cNvSpPr>
            <a:spLocks noGrp="1" noChangeArrowheads="1"/>
            <a:extLst>
              <a:ext uri="smNativeData">
                <pr:smNativeData xmlns:pr="smNativeData" val="SMDATA_13_7q+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Dk5OTs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CUFAAA0RwAAKkjAAACHwAAEAAAACYAAAAIAAAAAAAAAAAAAAA="/>
              </a:ext>
            </a:extLst>
          </p:cNvSpPr>
          <p:nvPr>
            <p:ph type="ftr" sz="quarter" idx="11"/>
          </p:nvPr>
        </p:nvSpPr>
        <p:spPr/>
        <p:txBody>
          <a:bodyPr/>
          <a:lstStyle/>
          <a:p>
            <a:pPr/>
            <a:r>
              <a:t>{Footer}</a:t>
            </a:r>
          </a:p>
        </p:txBody>
      </p:sp>
      <p:sp>
        <p:nvSpPr>
          <p:cNvPr id="6" name="SlideNumberArea1"/>
          <p:cNvSpPr>
            <a:spLocks noGrp="1" noChangeArrowheads="1"/>
            <a:extLst>
              <a:ext uri="smNativeData">
                <pr:smNativeData xmlns:pr="smNativeData" val="SMDATA_13_7q+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D07Ozs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BqJgAA0RwAAHA1AAACHwAAEAAAACYAAAAIAAAAAAAAAAAAAAA="/>
              </a:ext>
            </a:extLst>
          </p:cNvSpPr>
          <p:nvPr>
            <p:ph type="sldNum" sz="quarter" idx="12"/>
          </p:nvPr>
        </p:nvSpPr>
        <p:spPr/>
        <p:txBody>
          <a:bodyPr/>
          <a:lstStyle/>
          <a:p>
            <a:pPr/>
            <a:fld id="{581A44E6-A8B5-4FB2-FBA2-5EE70AEC0D0B}" type="slidenum">
              <a:t>{Nr.}</a:t>
            </a:fld>
          </a:p>
        </p:txBody>
      </p:sp>
    </p:spTree>
  </p:cSld>
  <p:clrMapOvr>
    <a:masterClrMapping/>
  </p:clrMapOvr>
</p:sldLayout>
</file>

<file path=ppt/slideLayouts/slideLayout4.xml><?xml version="1.0" encoding="utf-8"?>
<p:sldLayout xmlns:p="http://schemas.openxmlformats.org/presentationml/2006/main" xmlns:p14="http://schemas.microsoft.com/office/powerpoint/2010/main" xmlns:r="http://schemas.openxmlformats.org/officeDocument/2006/relationships" xmlns:a="http://schemas.openxmlformats.org/drawingml/2006/main" type="twoColTx">
  <p:cSld name="Title and two contents">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7q+lXhMAAAAlAAAAZAAAAA8BAAAAkAAAAEgAAACQAAAASAAAAAAAAAAB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RAEAAHA1AACEBgAAEAAAACYAAAAIAAAAAAAAAAAAAAA="/>
              </a:ext>
            </a:extLst>
          </p:cNvSpPr>
          <p:nvPr>
            <p:ph type="title"/>
          </p:nvPr>
        </p:nvSpPr>
        <p:spPr/>
        <p:txBody>
          <a:bodyPr/>
          <a:lstStyle/>
          <a:p>
            <a:pPr/>
            <a:r>
              <a:t>Click to edit Master title style</a:t>
            </a:r>
          </a:p>
        </p:txBody>
      </p:sp>
      <p:sp>
        <p:nvSpPr>
          <p:cNvPr id="3" name="SlideText2"/>
          <p:cNvSpPr>
            <a:spLocks noGrp="1" noChangeArrowheads="1"/>
            <a:extLst>
              <a:ext uri="smNativeData">
                <pr:smNativeData xmlns:pr="smNativeData" val="SMDATA_13_7q+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GwAZQ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YgcAAKgbAABEHAAAEAAAACYAAAAIAAAAAQAAAAAAAAA="/>
              </a:ext>
            </a:extLst>
          </p:cNvSpPr>
          <p:nvPr>
            <p:ph idx="1"/>
          </p:nvPr>
        </p:nvSpPr>
        <p:spPr>
          <a:xfrm>
            <a:off x="457200" y="1200150"/>
            <a:ext cx="4038600" cy="3394710"/>
          </a:xfrm>
        </p:spPr>
        <p:txBody>
          <a:bodyPr/>
          <a:lstStyle/>
          <a:p>
            <a:pPr/>
            <a:r>
              <a:t>Click to edit Master text styles</a:t>
            </a:r>
          </a:p>
          <a:p>
            <a:pPr lvl="1"/>
            <a:r>
              <a:t>Second level</a:t>
            </a:r>
          </a:p>
          <a:p>
            <a:pPr lvl="2"/>
            <a:r>
              <a:t>Third level</a:t>
            </a:r>
          </a:p>
          <a:p>
            <a:pPr lvl="3"/>
            <a:r>
              <a:t>Fourth level</a:t>
            </a:r>
          </a:p>
          <a:p>
            <a:pPr lvl="4"/>
            <a:r>
              <a:t>Fifth level</a:t>
            </a:r>
          </a:p>
        </p:txBody>
      </p:sp>
      <p:sp>
        <p:nvSpPr>
          <p:cNvPr id="4" name="SlideText1"/>
          <p:cNvSpPr>
            <a:spLocks noGrp="1" noChangeArrowheads="1"/>
            <a:extLst>
              <a:ext uri="smNativeData">
                <pr:smNativeData xmlns:pr="smNativeData" val="SMDATA_13_7q+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CYHAAAYgcAAHA1AABEHAAAEAAAACYAAAAIAAAAAQAAAAAAAAA="/>
              </a:ext>
            </a:extLst>
          </p:cNvSpPr>
          <p:nvPr>
            <p:ph idx="2"/>
          </p:nvPr>
        </p:nvSpPr>
        <p:spPr>
          <a:xfrm>
            <a:off x="4648200" y="1200150"/>
            <a:ext cx="4038600" cy="3394710"/>
          </a:xfrm>
        </p:spPr>
        <p:txBody>
          <a:bodyPr/>
          <a:lstStyle/>
          <a:p>
            <a:pPr/>
            <a:r>
              <a:t>Click to edit Master text styles</a:t>
            </a:r>
          </a:p>
          <a:p>
            <a:pPr lvl="1"/>
            <a:r>
              <a:t>Second level</a:t>
            </a:r>
          </a:p>
          <a:p>
            <a:pPr lvl="2"/>
            <a:r>
              <a:t>Third level</a:t>
            </a:r>
          </a:p>
          <a:p>
            <a:pPr lvl="3"/>
            <a:r>
              <a:t>Fourth level</a:t>
            </a:r>
          </a:p>
          <a:p>
            <a:pPr lvl="4"/>
            <a:r>
              <a:t>Fifth level</a:t>
            </a:r>
          </a:p>
        </p:txBody>
      </p:sp>
      <p:sp>
        <p:nvSpPr>
          <p:cNvPr id="5" name="DateTimeArea1"/>
          <p:cNvSpPr>
            <a:spLocks noGrp="1" noChangeArrowheads="1"/>
            <a:extLst>
              <a:ext uri="smNativeData">
                <pr:smNativeData xmlns:pr="smNativeData" val="SMDATA_13_7q+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0RwAANMRAAACHwAAEAAAACYAAAAIAAAAAAAAAAAAAAA="/>
              </a:ext>
            </a:extLst>
          </p:cNvSpPr>
          <p:nvPr>
            <p:ph type="dt" sz="quarter" idx="10"/>
          </p:nvPr>
        </p:nvSpPr>
        <p:spPr/>
        <p:txBody>
          <a:bodyPr/>
          <a:lstStyle/>
          <a:p>
            <a:pPr/>
            <a:fld id="{27FE8233-7DCA-AB74-8446-8B21CC0872DE}" type="datetime1">
              <a:t>{Date/Time}</a:t>
            </a:fld>
          </a:p>
        </p:txBody>
      </p:sp>
      <p:sp>
        <p:nvSpPr>
          <p:cNvPr id="6" name="FooterArea1"/>
          <p:cNvSpPr>
            <a:spLocks noGrp="1" noChangeArrowheads="1"/>
            <a:extLst>
              <a:ext uri="smNativeData">
                <pr:smNativeData xmlns:pr="smNativeData" val="SMDATA_13_7q+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QAD0s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CUFAAA0RwAAKkjAAACHwAAEAAAACYAAAAIAAAAAAAAAAAAAAA="/>
              </a:ext>
            </a:extLst>
          </p:cNvSpPr>
          <p:nvPr>
            <p:ph type="ftr" sz="quarter" idx="11"/>
          </p:nvPr>
        </p:nvSpPr>
        <p:spPr/>
        <p:txBody>
          <a:bodyPr/>
          <a:lstStyle/>
          <a:p>
            <a:pPr/>
            <a:r>
              <a:t>{Footer}</a:t>
            </a:r>
          </a:p>
        </p:txBody>
      </p:sp>
      <p:sp>
        <p:nvSpPr>
          <p:cNvPr id="7" name="SlideNumberArea1"/>
          <p:cNvSpPr>
            <a:spLocks noGrp="1" noChangeArrowheads="1"/>
            <a:extLst>
              <a:ext uri="smNativeData">
                <pr:smNativeData xmlns:pr="smNativeData" val="SMDATA_13_7q+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U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BqJgAA0RwAAHA1AAACHwAAEAAAACYAAAAIAAAAAAAAAAAAAAA="/>
              </a:ext>
            </a:extLst>
          </p:cNvSpPr>
          <p:nvPr>
            <p:ph type="sldNum" sz="quarter" idx="12"/>
          </p:nvPr>
        </p:nvSpPr>
        <p:spPr/>
        <p:txBody>
          <a:bodyPr/>
          <a:lstStyle/>
          <a:p>
            <a:pPr/>
            <a:fld id="{54733D56-18B9-26CB-F7CB-EE9E738501BB}" type="slidenum">
              <a:t>{Nr.}</a:t>
            </a:fld>
          </a:p>
        </p:txBody>
      </p:sp>
    </p:spTree>
  </p:cSld>
  <p:clrMapOvr>
    <a:masterClrMapping/>
  </p:clrMapOvr>
</p:sldLayout>
</file>

<file path=ppt/slideLayouts/slideLayout5.xml><?xml version="1.0" encoding="utf-8"?>
<p:sldLayout xmlns:p="http://schemas.openxmlformats.org/presentationml/2006/main" xmlns:p14="http://schemas.microsoft.com/office/powerpoint/2010/main" xmlns:r="http://schemas.openxmlformats.org/officeDocument/2006/relationships" xmlns:a="http://schemas.openxmlformats.org/drawingml/2006/main" type="twoTxTwoObj">
  <p:cSld name="Comparis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7q+lXhMAAAAlAAAAZAAAAA8BAAAAkAAAAEgAAACQAAAASAAAAAAAAAAB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RAEAAHA1AACEBgAAEAAAACYAAAAIAAAAAAAAAAAAAAA="/>
              </a:ext>
            </a:extLst>
          </p:cNvSpPr>
          <p:nvPr>
            <p:ph type="title"/>
          </p:nvPr>
        </p:nvSpPr>
        <p:spPr/>
        <p:txBody>
          <a:bodyPr/>
          <a:lstStyle/>
          <a:p>
            <a:pPr/>
            <a:r>
              <a:t>Click to edit Master title style</a:t>
            </a:r>
          </a:p>
        </p:txBody>
      </p:sp>
      <p:sp>
        <p:nvSpPr>
          <p:cNvPr id="3" name="SlideText3"/>
          <p:cNvSpPr>
            <a:spLocks noGrp="1" noChangeArrowheads="1"/>
            <a:extLst>
              <a:ext uri="smNativeData">
                <pr:smNativeData xmlns:pr="smNativeData" val="SMDATA_13_7q+lXhMAAAAlAAAAZAAAAA8BAAAAkAAAAEgAAACQAAAASAAAAAAAAAAC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GwAZQ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FAcAAKgbAAAICgAAEAAAACYAAAAIAAAAgQAAAAAAAAA="/>
              </a:ext>
            </a:extLst>
          </p:cNvSpPr>
          <p:nvPr>
            <p:ph idx="1"/>
          </p:nvPr>
        </p:nvSpPr>
        <p:spPr>
          <a:xfrm>
            <a:off x="457200" y="1150620"/>
            <a:ext cx="4038600" cy="480060"/>
          </a:xfrm>
        </p:spPr>
        <p:txBody>
          <a:bodyPr vert="horz" wrap="square" numCol="1" spcCol="215900" anchor="b">
            <a:prstTxWarp prst="textNoShape">
              <a:avLst/>
            </a:prstTxWarp>
          </a:bodyPr>
          <a:lstStyle/>
          <a:p>
            <a:pPr/>
            <a:r>
              <a:t>Click to edit Master text styles</a:t>
            </a:r>
          </a:p>
        </p:txBody>
      </p:sp>
      <p:sp>
        <p:nvSpPr>
          <p:cNvPr id="4" name="SlideText1"/>
          <p:cNvSpPr>
            <a:spLocks noGrp="1" noChangeArrowheads="1"/>
            <a:extLst>
              <a:ext uri="smNativeData">
                <pr:smNativeData xmlns:pr="smNativeData" val="SMDATA_13_7q+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LAT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CAoAAKgbAABEHAAAEAAAACYAAAAIAAAAAQAAAAAAAAA="/>
              </a:ext>
            </a:extLst>
          </p:cNvSpPr>
          <p:nvPr>
            <p:ph idx="2"/>
          </p:nvPr>
        </p:nvSpPr>
        <p:spPr>
          <a:xfrm>
            <a:off x="457200" y="1630680"/>
            <a:ext cx="4038600" cy="2964180"/>
          </a:xfrm>
        </p:spPr>
        <p:txBody>
          <a:bodyPr/>
          <a:lstStyle/>
          <a:p>
            <a:pPr/>
            <a:r>
              <a:t>Click to edit Master text styles</a:t>
            </a:r>
          </a:p>
          <a:p>
            <a:pPr lvl="1"/>
            <a:r>
              <a:t>Second level</a:t>
            </a:r>
          </a:p>
          <a:p>
            <a:pPr lvl="2"/>
            <a:r>
              <a:t>Third level</a:t>
            </a:r>
          </a:p>
          <a:p>
            <a:pPr lvl="3"/>
            <a:r>
              <a:t>Fourth level</a:t>
            </a:r>
          </a:p>
          <a:p>
            <a:pPr lvl="4"/>
            <a:r>
              <a:t>Fifth level</a:t>
            </a:r>
          </a:p>
        </p:txBody>
      </p:sp>
      <p:sp>
        <p:nvSpPr>
          <p:cNvPr id="5" name="SlideText2"/>
          <p:cNvSpPr>
            <a:spLocks noGrp="1" noChangeArrowheads="1"/>
            <a:extLst>
              <a:ext uri="smNativeData">
                <pr:smNativeData xmlns:pr="smNativeData" val="SMDATA_13_7q+lXhMAAAAlAAAAZAAAAA8BAAAAkAAAAEgAAACQAAAASAAAAAAAAAAC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E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CVHAAAFAcAAHA1AAAICgAAEAAAACYAAAAIAAAAgQAAAAAAAAA="/>
              </a:ext>
            </a:extLst>
          </p:cNvSpPr>
          <p:nvPr>
            <p:ph idx="3"/>
          </p:nvPr>
        </p:nvSpPr>
        <p:spPr>
          <a:xfrm>
            <a:off x="4646295" y="1150620"/>
            <a:ext cx="4040505" cy="480060"/>
          </a:xfrm>
        </p:spPr>
        <p:txBody>
          <a:bodyPr vert="horz" wrap="square" numCol="1" spcCol="215900" anchor="b">
            <a:prstTxWarp prst="textNoShape">
              <a:avLst/>
            </a:prstTxWarp>
          </a:bodyPr>
          <a:lstStyle/>
          <a:p>
            <a:pPr/>
            <a:r>
              <a:t>Click to edit Master text styles</a:t>
            </a:r>
          </a:p>
        </p:txBody>
      </p:sp>
      <p:sp>
        <p:nvSpPr>
          <p:cNvPr id="6" name="SlideText4"/>
          <p:cNvSpPr>
            <a:spLocks noGrp="1" noChangeArrowheads="1"/>
            <a:extLst>
              <a:ext uri="smNativeData">
                <pr:smNativeData xmlns:pr="smNativeData" val="SMDATA_13_7q+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CVHAAACAoAAHA1AABEHAAAEAAAACYAAAAIAAAAAQAAAAAAAAA="/>
              </a:ext>
            </a:extLst>
          </p:cNvSpPr>
          <p:nvPr>
            <p:ph idx="4"/>
          </p:nvPr>
        </p:nvSpPr>
        <p:spPr>
          <a:xfrm>
            <a:off x="4646295" y="1630680"/>
            <a:ext cx="4040505" cy="2964180"/>
          </a:xfrm>
        </p:spPr>
        <p:txBody>
          <a:bodyPr/>
          <a:lstStyle/>
          <a:p>
            <a:pPr/>
            <a:r>
              <a:t>Click to edit Master text styles</a:t>
            </a:r>
          </a:p>
          <a:p>
            <a:pPr lvl="1"/>
            <a:r>
              <a:t>Second level</a:t>
            </a:r>
          </a:p>
          <a:p>
            <a:pPr lvl="2"/>
            <a:r>
              <a:t>Third level</a:t>
            </a:r>
          </a:p>
          <a:p>
            <a:pPr lvl="3"/>
            <a:r>
              <a:t>Fourth level</a:t>
            </a:r>
          </a:p>
          <a:p>
            <a:pPr lvl="4"/>
            <a:r>
              <a:t>Fifth level</a:t>
            </a:r>
          </a:p>
        </p:txBody>
      </p:sp>
      <p:sp>
        <p:nvSpPr>
          <p:cNvPr id="7" name="DateTimeArea1"/>
          <p:cNvSpPr>
            <a:spLocks noGrp="1" noChangeArrowheads="1"/>
            <a:extLst>
              <a:ext uri="smNativeData">
                <pr:smNativeData xmlns:pr="smNativeData" val="SMDATA_13_7q+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0RwAANMRAAACHwAAEAAAACYAAAAIAAAAAAAAAAAAAAA="/>
              </a:ext>
            </a:extLst>
          </p:cNvSpPr>
          <p:nvPr>
            <p:ph type="dt" sz="quarter" idx="10"/>
          </p:nvPr>
        </p:nvSpPr>
        <p:spPr/>
        <p:txBody>
          <a:bodyPr/>
          <a:lstStyle/>
          <a:p>
            <a:pPr/>
            <a:fld id="{63654927-698E-30BF-C0DD-9FEA079336CA}" type="datetime1">
              <a:t>{Date/Time}</a:t>
            </a:fld>
          </a:p>
        </p:txBody>
      </p:sp>
      <p:sp>
        <p:nvSpPr>
          <p:cNvPr id="8" name="FooterArea1"/>
          <p:cNvSpPr>
            <a:spLocks noGrp="1" noChangeArrowheads="1"/>
            <a:extLst>
              <a:ext uri="smNativeData">
                <pr:smNativeData xmlns:pr="smNativeData" val="SMDATA_13_7q+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OAdKwQ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CUFAAA0RwAAKkjAAACHwAAEAAAACYAAAAIAAAAAAAAAAAAAAA="/>
              </a:ext>
            </a:extLst>
          </p:cNvSpPr>
          <p:nvPr>
            <p:ph type="ftr" sz="quarter" idx="11"/>
          </p:nvPr>
        </p:nvSpPr>
        <p:spPr/>
        <p:txBody>
          <a:bodyPr/>
          <a:lstStyle/>
          <a:p>
            <a:pPr/>
            <a:r>
              <a:t>{Footer}</a:t>
            </a:r>
          </a:p>
        </p:txBody>
      </p:sp>
      <p:sp>
        <p:nvSpPr>
          <p:cNvPr id="9" name="SlideNumberArea1"/>
          <p:cNvSpPr>
            <a:spLocks noGrp="1" noChangeArrowheads="1"/>
            <a:extLst>
              <a:ext uri="smNativeData">
                <pr:smNativeData xmlns:pr="smNativeData" val="SMDATA_13_7q+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BqJgAA0RwAAHA1AAACHwAAEAAAACYAAAAIAAAAAAAAAAAAAAA="/>
              </a:ext>
            </a:extLst>
          </p:cNvSpPr>
          <p:nvPr>
            <p:ph type="sldNum" sz="quarter" idx="12"/>
          </p:nvPr>
        </p:nvSpPr>
        <p:spPr/>
        <p:txBody>
          <a:bodyPr/>
          <a:lstStyle/>
          <a:p>
            <a:pPr/>
            <a:fld id="{0285A2FD-B3EF-D054-A13D-4501EC735710}" type="slidenum">
              <a:t>{Nr.}</a:t>
            </a:fld>
          </a:p>
        </p:txBody>
      </p:sp>
    </p:spTree>
  </p:cSld>
  <p:clrMapOvr>
    <a:masterClrMapping/>
  </p:clrMapOvr>
</p:sldLayout>
</file>

<file path=ppt/slideLayouts/slideLayout6.xml><?xml version="1.0" encoding="utf-8"?>
<p:sldLayout xmlns:p="http://schemas.openxmlformats.org/presentationml/2006/main" xmlns:p14="http://schemas.microsoft.com/office/powerpoint/2010/main" xmlns:r="http://schemas.openxmlformats.org/officeDocument/2006/relationships" xmlns:a="http://schemas.openxmlformats.org/drawingml/2006/main" type="titleOnly">
  <p:cSld name="Title only">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7q+lXhMAAAAlAAAAZAAAAA8BAAAAkAAAAEgAAACQAAAASAAAAAAAAAAB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Eg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RAEAAHA1AACEBgAAEAAAACYAAAAIAAAAAAAAAAAAAAA="/>
              </a:ext>
            </a:extLst>
          </p:cNvSpPr>
          <p:nvPr>
            <p:ph type="title"/>
          </p:nvPr>
        </p:nvSpPr>
        <p:spPr/>
        <p:txBody>
          <a:bodyPr/>
          <a:lstStyle/>
          <a:p>
            <a:pPr/>
            <a:r>
              <a:t>Click to edit Master title style</a:t>
            </a:r>
          </a:p>
        </p:txBody>
      </p:sp>
      <p:sp>
        <p:nvSpPr>
          <p:cNvPr id="3" name="DateTimeArea1"/>
          <p:cNvSpPr>
            <a:spLocks noGrp="1" noChangeArrowheads="1"/>
            <a:extLst>
              <a:ext uri="smNativeData">
                <pr:smNativeData xmlns:pr="smNativeData" val="SMDATA_13_7q+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0RwAANMRAAACHwAAEAAAACYAAAAIAAAAAAAAAAAAAAA="/>
              </a:ext>
            </a:extLst>
          </p:cNvSpPr>
          <p:nvPr>
            <p:ph type="dt" sz="quarter" idx="10"/>
          </p:nvPr>
        </p:nvSpPr>
        <p:spPr/>
        <p:txBody>
          <a:bodyPr/>
          <a:lstStyle/>
          <a:p>
            <a:pPr/>
            <a:fld id="{6F5E630E-4082-0B95-CCE6-B6C02DA83AE3}" type="datetime1">
              <a:t>{Date/Time}</a:t>
            </a:fld>
          </a:p>
        </p:txBody>
      </p:sp>
      <p:sp>
        <p:nvSpPr>
          <p:cNvPr id="4" name="FooterArea1"/>
          <p:cNvSpPr>
            <a:spLocks noGrp="1" noChangeArrowheads="1"/>
            <a:extLst>
              <a:ext uri="smNativeData">
                <pr:smNativeData xmlns:pr="smNativeData" val="SMDATA_13_7q+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GwAZQ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CUFAAA0RwAAKkjAAACHwAAEAAAACYAAAAIAAAAAAAAAAAAAAA="/>
              </a:ext>
            </a:extLst>
          </p:cNvSpPr>
          <p:nvPr>
            <p:ph type="ftr" sz="quarter" idx="11"/>
          </p:nvPr>
        </p:nvSpPr>
        <p:spPr/>
        <p:txBody>
          <a:bodyPr/>
          <a:lstStyle/>
          <a:p>
            <a:pPr/>
            <a:r>
              <a:t>{Footer}</a:t>
            </a:r>
          </a:p>
        </p:txBody>
      </p:sp>
      <p:sp>
        <p:nvSpPr>
          <p:cNvPr id="5" name="SlideNumberArea1"/>
          <p:cNvSpPr>
            <a:spLocks noGrp="1" noChangeArrowheads="1"/>
            <a:extLst>
              <a:ext uri="smNativeData">
                <pr:smNativeData xmlns:pr="smNativeData" val="SMDATA_13_7q+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BqJgAA0RwAAHA1AAACHwAAEAAAACYAAAAIAAAAAAAAAAAAAAA="/>
              </a:ext>
            </a:extLst>
          </p:cNvSpPr>
          <p:nvPr>
            <p:ph type="sldNum" sz="quarter" idx="12"/>
          </p:nvPr>
        </p:nvSpPr>
        <p:spPr/>
        <p:txBody>
          <a:bodyPr/>
          <a:lstStyle/>
          <a:p>
            <a:pPr/>
            <a:fld id="{36C33C8B-C5DB-96CA-957B-339F72356366}" type="slidenum">
              <a:t>{Nr.}</a:t>
            </a:fld>
          </a:p>
        </p:txBody>
      </p:sp>
    </p:spTree>
  </p:cSld>
  <p:clrMapOvr>
    <a:masterClrMapping/>
  </p:clrMapOvr>
</p:sldLayout>
</file>

<file path=ppt/slideLayouts/slideLayout7.xml><?xml version="1.0" encoding="utf-8"?>
<p:sldLayout xmlns:p="http://schemas.openxmlformats.org/presentationml/2006/main" xmlns:p14="http://schemas.microsoft.com/office/powerpoint/2010/main" xmlns:r="http://schemas.openxmlformats.org/officeDocument/2006/relationships" xmlns:a="http://schemas.openxmlformats.org/drawingml/2006/main" type="blank">
  <p:cSld name="Blank">
    <p:spTree>
      <p:nvGrpSpPr>
        <p:cNvPr id="1" name=""/>
        <p:cNvGrpSpPr/>
        <p:nvPr/>
      </p:nvGrpSpPr>
      <p:grpSpPr>
        <a:xfrm>
          <a:off x="0" y="0"/>
          <a:ext cx="0" cy="0"/>
          <a:chOff x="0" y="0"/>
          <a:chExt cx="0" cy="0"/>
        </a:xfrm>
      </p:grpSpPr>
      <p:sp>
        <p:nvSpPr>
          <p:cNvPr id="2" name="DateTimeArea1"/>
          <p:cNvSpPr>
            <a:spLocks noGrp="1" noChangeArrowheads="1"/>
            <a:extLst>
              <a:ext uri="smNativeData">
                <pr:smNativeData xmlns:pr="smNativeData" val="SMDATA_13_7q+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0RwAANMRAAACHwAAEAAAACYAAAAIAAAAAAAAAAAAAAA="/>
              </a:ext>
            </a:extLst>
          </p:cNvSpPr>
          <p:nvPr>
            <p:ph type="dt" sz="quarter" idx="10"/>
          </p:nvPr>
        </p:nvSpPr>
        <p:spPr/>
        <p:txBody>
          <a:bodyPr/>
          <a:lstStyle/>
          <a:p>
            <a:pPr/>
            <a:fld id="{09D763AC-E2E4-8295-AA6F-14C02D215C41}" type="datetime1">
              <a:t>{Date/Time}</a:t>
            </a:fld>
          </a:p>
        </p:txBody>
      </p:sp>
      <p:sp>
        <p:nvSpPr>
          <p:cNvPr id="3" name="FooterArea1"/>
          <p:cNvSpPr>
            <a:spLocks noGrp="1" noChangeArrowheads="1"/>
            <a:extLst>
              <a:ext uri="smNativeData">
                <pr:smNativeData xmlns:pr="smNativeData" val="SMDATA_13_7q+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CUFAAA0RwAAKkjAAACHwAAEAAAACYAAAAIAAAAAAAAAAAAAAA="/>
              </a:ext>
            </a:extLst>
          </p:cNvSpPr>
          <p:nvPr>
            <p:ph type="ftr" sz="quarter" idx="11"/>
          </p:nvPr>
        </p:nvSpPr>
        <p:spPr/>
        <p:txBody>
          <a:bodyPr/>
          <a:lstStyle/>
          <a:p>
            <a:pPr/>
            <a:r>
              <a:t>{Footer}</a:t>
            </a:r>
          </a:p>
        </p:txBody>
      </p:sp>
      <p:sp>
        <p:nvSpPr>
          <p:cNvPr id="4" name="SlideNumberArea1"/>
          <p:cNvSpPr>
            <a:spLocks noGrp="1" noChangeArrowheads="1"/>
            <a:extLst>
              <a:ext uri="smNativeData">
                <pr:smNativeData xmlns:pr="smNativeData" val="SMDATA_13_7q+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BqJgAA0RwAAHA1AAACHwAAEAAAACYAAAAIAAAAAAAAAAAAAAA="/>
              </a:ext>
            </a:extLst>
          </p:cNvSpPr>
          <p:nvPr>
            <p:ph type="sldNum" sz="quarter" idx="12"/>
          </p:nvPr>
        </p:nvSpPr>
        <p:spPr/>
        <p:txBody>
          <a:bodyPr/>
          <a:lstStyle/>
          <a:p>
            <a:pPr/>
            <a:fld id="{4C3AFEDD-93A1-6F08-EF82-655DB0CC1930}" type="slidenum">
              <a:t>{Nr.}</a:t>
            </a:fld>
          </a:p>
        </p:txBody>
      </p:sp>
    </p:spTree>
  </p:cSld>
  <p:clrMapOvr>
    <a:masterClrMapping/>
  </p:clrMapOvr>
</p:sldLayout>
</file>

<file path=ppt/slideLayouts/slideLayout8.xml><?xml version="1.0" encoding="utf-8"?>
<p:sldLayout xmlns:p="http://schemas.openxmlformats.org/presentationml/2006/main" xmlns:p14="http://schemas.microsoft.com/office/powerpoint/2010/main" xmlns:r="http://schemas.openxmlformats.org/officeDocument/2006/relationships" xmlns:a="http://schemas.openxmlformats.org/drawingml/2006/main" type="objTx">
  <p:cSld name="Content with capti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7q+lXhMAAAAlAAAAZAAAAA8BAAAAkAAAAEgAAACQAAAASAAAAAAAAAAC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QQEAAFEVAACfBgAAEAAAACYAAAAIAAAAgQAAAAAAAAA="/>
              </a:ext>
            </a:extLst>
          </p:cNvSpPr>
          <p:nvPr>
            <p:ph type="title"/>
          </p:nvPr>
        </p:nvSpPr>
        <p:spPr>
          <a:xfrm>
            <a:off x="457200" y="203835"/>
            <a:ext cx="3007995" cy="872490"/>
          </a:xfrm>
        </p:spPr>
        <p:txBody>
          <a:bodyPr vert="horz" wrap="square" numCol="1" spcCol="215900" anchor="b">
            <a:prstTxWarp prst="textNoShape">
              <a:avLst/>
            </a:prstTxWarp>
          </a:bodyPr>
          <a:lstStyle/>
          <a:p>
            <a:pPr/>
            <a:r>
              <a:t>Click to edit Master title style</a:t>
            </a:r>
          </a:p>
        </p:txBody>
      </p:sp>
      <p:sp>
        <p:nvSpPr>
          <p:cNvPr id="3" name="SlideText2"/>
          <p:cNvSpPr>
            <a:spLocks noGrp="1" noChangeArrowheads="1"/>
            <a:extLst>
              <a:ext uri="smNativeData">
                <pr:smNativeData xmlns:pr="smNativeData" val="SMDATA_13_7q+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GwAZQ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8FQAAQQEAAHA1AABEHAAAEAAAACYAAAAIAAAAAQAAAAAAAAA="/>
              </a:ext>
            </a:extLst>
          </p:cNvSpPr>
          <p:nvPr>
            <p:ph idx="1"/>
          </p:nvPr>
        </p:nvSpPr>
        <p:spPr>
          <a:xfrm>
            <a:off x="3573780" y="203835"/>
            <a:ext cx="5113020" cy="4391025"/>
          </a:xfrm>
        </p:spPr>
        <p:txBody>
          <a:bodyPr/>
          <a:lstStyle/>
          <a:p>
            <a:pPr/>
            <a:r>
              <a:t>Click to edit Master text styles</a:t>
            </a:r>
          </a:p>
          <a:p>
            <a:pPr lvl="1"/>
            <a:r>
              <a:t>Second level</a:t>
            </a:r>
          </a:p>
          <a:p>
            <a:pPr lvl="2"/>
            <a:r>
              <a:t>Third level</a:t>
            </a:r>
          </a:p>
          <a:p>
            <a:pPr lvl="3"/>
            <a:r>
              <a:t>Fourth level</a:t>
            </a:r>
          </a:p>
          <a:p>
            <a:pPr lvl="4"/>
            <a:r>
              <a:t>Fifth level</a:t>
            </a:r>
          </a:p>
        </p:txBody>
      </p:sp>
      <p:sp>
        <p:nvSpPr>
          <p:cNvPr id="4" name="SlideText1"/>
          <p:cNvSpPr>
            <a:spLocks noGrp="1" noChangeArrowheads="1"/>
            <a:extLst>
              <a:ext uri="smNativeData">
                <pr:smNativeData xmlns:pr="smNativeData" val="SMDATA_13_7q+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nwYAAFEVAABEHAAAEAAAACYAAAAIAAAAAQAAAAAAAAA="/>
              </a:ext>
            </a:extLst>
          </p:cNvSpPr>
          <p:nvPr>
            <p:ph idx="2"/>
          </p:nvPr>
        </p:nvSpPr>
        <p:spPr>
          <a:xfrm>
            <a:off x="457200" y="1076325"/>
            <a:ext cx="3007995" cy="3518535"/>
          </a:xfrm>
        </p:spPr>
        <p:txBody>
          <a:bodyPr/>
          <a:lstStyle/>
          <a:p>
            <a:pPr/>
            <a:r>
              <a:t>Click to edit Master text styles</a:t>
            </a:r>
          </a:p>
        </p:txBody>
      </p:sp>
      <p:sp>
        <p:nvSpPr>
          <p:cNvPr id="5" name="DateTimeArea1"/>
          <p:cNvSpPr>
            <a:spLocks noGrp="1" noChangeArrowheads="1"/>
            <a:extLst>
              <a:ext uri="smNativeData">
                <pr:smNativeData xmlns:pr="smNativeData" val="SMDATA_13_7q+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0RwAANMRAAACHwAAEAAAACYAAAAIAAAAAAAAAAAAAAA="/>
              </a:ext>
            </a:extLst>
          </p:cNvSpPr>
          <p:nvPr>
            <p:ph type="dt" sz="quarter" idx="10"/>
          </p:nvPr>
        </p:nvSpPr>
        <p:spPr/>
        <p:txBody>
          <a:bodyPr/>
          <a:lstStyle/>
          <a:p>
            <a:pPr/>
            <a:fld id="{1928127C-32F4-7DE4-BA90-C4B15CDE4C91}" type="datetime1">
              <a:t>{Date/Time}</a:t>
            </a:fld>
          </a:p>
        </p:txBody>
      </p:sp>
      <p:sp>
        <p:nvSpPr>
          <p:cNvPr id="6" name="FooterArea1"/>
          <p:cNvSpPr>
            <a:spLocks noGrp="1" noChangeArrowheads="1"/>
            <a:extLst>
              <a:ext uri="smNativeData">
                <pr:smNativeData xmlns:pr="smNativeData" val="SMDATA_13_7q+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CUFAAA0RwAAKkjAAACHwAAEAAAACYAAAAIAAAAAAAAAAAAAAA="/>
              </a:ext>
            </a:extLst>
          </p:cNvSpPr>
          <p:nvPr>
            <p:ph type="ftr" sz="quarter" idx="11"/>
          </p:nvPr>
        </p:nvSpPr>
        <p:spPr/>
        <p:txBody>
          <a:bodyPr/>
          <a:lstStyle/>
          <a:p>
            <a:pPr/>
            <a:r>
              <a:t>{Footer}</a:t>
            </a:r>
          </a:p>
        </p:txBody>
      </p:sp>
      <p:sp>
        <p:nvSpPr>
          <p:cNvPr id="7" name="SlideNumberArea1"/>
          <p:cNvSpPr>
            <a:spLocks noGrp="1" noChangeArrowheads="1"/>
            <a:extLst>
              <a:ext uri="smNativeData">
                <pr:smNativeData xmlns:pr="smNativeData" val="SMDATA_13_7q+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BqJgAA0RwAAHA1AAACHwAAEAAAACYAAAAIAAAAAAAAAAAAAAA="/>
              </a:ext>
            </a:extLst>
          </p:cNvSpPr>
          <p:nvPr>
            <p:ph type="sldNum" sz="quarter" idx="12"/>
          </p:nvPr>
        </p:nvSpPr>
        <p:spPr/>
        <p:txBody>
          <a:bodyPr/>
          <a:lstStyle/>
          <a:p>
            <a:pPr/>
            <a:fld id="{1D065B66-28F0-53AD-BEBE-DEF815F0488B}" type="slidenum">
              <a:t>{Nr.}</a:t>
            </a:fld>
          </a:p>
        </p:txBody>
      </p:sp>
    </p:spTree>
  </p:cSld>
  <p:clrMapOvr>
    <a:masterClrMapping/>
  </p:clrMapOvr>
</p:sldLayout>
</file>

<file path=ppt/slideLayouts/slideLayout9.xml><?xml version="1.0" encoding="utf-8"?>
<p:sldLayout xmlns:p="http://schemas.openxmlformats.org/presentationml/2006/main" xmlns:p14="http://schemas.microsoft.com/office/powerpoint/2010/main" xmlns:r="http://schemas.openxmlformats.org/officeDocument/2006/relationships" xmlns:a="http://schemas.openxmlformats.org/drawingml/2006/main" type="picTx">
  <p:cSld name="Picture with capti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7q+lXhMAAAAlAAAAZAAAAA8BAAAAkAAAAEgAAACQAAAASAAAAAAAAAAC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AECwAAJhYAAMQsAADDGAAAEAAAACYAAAAIAAAAgQAAAAAAAAA="/>
              </a:ext>
            </a:extLst>
          </p:cNvSpPr>
          <p:nvPr>
            <p:ph type="title"/>
          </p:nvPr>
        </p:nvSpPr>
        <p:spPr>
          <a:xfrm>
            <a:off x="1790700" y="3600450"/>
            <a:ext cx="5486400" cy="424815"/>
          </a:xfrm>
        </p:spPr>
        <p:txBody>
          <a:bodyPr vert="horz" wrap="square" numCol="1" spcCol="215900" anchor="b">
            <a:prstTxWarp prst="textNoShape">
              <a:avLst/>
            </a:prstTxWarp>
          </a:bodyPr>
          <a:lstStyle/>
          <a:p>
            <a:pPr/>
            <a:r>
              <a:t>Click to edit Master title style</a:t>
            </a:r>
          </a:p>
        </p:txBody>
      </p:sp>
      <p:sp>
        <p:nvSpPr>
          <p:cNvPr id="3" name="SlideText2"/>
          <p:cNvSpPr>
            <a:spLocks noGrp="1" noChangeArrowheads="1"/>
            <a:extLst>
              <a:ext uri="smNativeData">
                <pr:smNativeData xmlns:pr="smNativeData" val="SMDATA_13_7q+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GwAZQ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AECwAA0wIAAMQsAADPFQAAEAAAACYAAAAIAAAAAQAAAAAAAAA="/>
              </a:ext>
            </a:extLst>
          </p:cNvSpPr>
          <p:nvPr>
            <p:ph idx="1"/>
          </p:nvPr>
        </p:nvSpPr>
        <p:spPr>
          <a:xfrm>
            <a:off x="1790700" y="459105"/>
            <a:ext cx="5486400" cy="3086100"/>
          </a:xfrm>
        </p:spPr>
        <p:txBody>
          <a:bodyPr/>
          <a:lstStyle/>
          <a:p>
            <a:pPr/>
            <a:r>
              <a:t>Click to edit Master text styles</a:t>
            </a:r>
          </a:p>
        </p:txBody>
      </p:sp>
      <p:sp>
        <p:nvSpPr>
          <p:cNvPr id="4" name="SlideText1"/>
          <p:cNvSpPr>
            <a:spLocks noGrp="1" noChangeArrowheads="1"/>
            <a:extLst>
              <a:ext uri="smNativeData">
                <pr:smNativeData xmlns:pr="smNativeData" val="SMDATA_13_7q+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AECwAAwxgAAMQsAAB6HAAAEAAAACYAAAAIAAAAAQAAAAAAAAA="/>
              </a:ext>
            </a:extLst>
          </p:cNvSpPr>
          <p:nvPr>
            <p:ph idx="2"/>
          </p:nvPr>
        </p:nvSpPr>
        <p:spPr>
          <a:xfrm>
            <a:off x="1790700" y="4025265"/>
            <a:ext cx="5486400" cy="603885"/>
          </a:xfrm>
        </p:spPr>
        <p:txBody>
          <a:bodyPr/>
          <a:lstStyle/>
          <a:p>
            <a:pPr/>
            <a:r>
              <a:t>Click to edit Master text styles</a:t>
            </a:r>
          </a:p>
        </p:txBody>
      </p:sp>
      <p:sp>
        <p:nvSpPr>
          <p:cNvPr id="5" name="DateTimeArea1"/>
          <p:cNvSpPr>
            <a:spLocks noGrp="1" noChangeArrowheads="1"/>
            <a:extLst>
              <a:ext uri="smNativeData">
                <pr:smNativeData xmlns:pr="smNativeData" val="SMDATA_13_7q+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0RwAANMRAAACHwAAEAAAACYAAAAIAAAAAAAAAAAAAAA="/>
              </a:ext>
            </a:extLst>
          </p:cNvSpPr>
          <p:nvPr>
            <p:ph type="dt" sz="quarter" idx="10"/>
          </p:nvPr>
        </p:nvSpPr>
        <p:spPr/>
        <p:txBody>
          <a:bodyPr/>
          <a:lstStyle/>
          <a:p>
            <a:pPr/>
            <a:fld id="{2374FCD7-99CE-210A-80CC-6F5FB282763A}" type="datetime1">
              <a:t>{Date/Time}</a:t>
            </a:fld>
          </a:p>
        </p:txBody>
      </p:sp>
      <p:sp>
        <p:nvSpPr>
          <p:cNvPr id="6" name="FooterArea1"/>
          <p:cNvSpPr>
            <a:spLocks noGrp="1" noChangeArrowheads="1"/>
            <a:extLst>
              <a:ext uri="smNativeData">
                <pr:smNativeData xmlns:pr="smNativeData" val="SMDATA_13_7q+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CUFAAA0RwAAKkjAAACHwAAEAAAACYAAAAIAAAAAAAAAAAAAAA="/>
              </a:ext>
            </a:extLst>
          </p:cNvSpPr>
          <p:nvPr>
            <p:ph type="ftr" sz="quarter" idx="11"/>
          </p:nvPr>
        </p:nvSpPr>
        <p:spPr/>
        <p:txBody>
          <a:bodyPr/>
          <a:lstStyle/>
          <a:p>
            <a:pPr/>
            <a:r>
              <a:t>{Footer}</a:t>
            </a:r>
          </a:p>
        </p:txBody>
      </p:sp>
      <p:sp>
        <p:nvSpPr>
          <p:cNvPr id="7" name="SlideNumberArea1"/>
          <p:cNvSpPr>
            <a:spLocks noGrp="1" noChangeArrowheads="1"/>
            <a:extLst>
              <a:ext uri="smNativeData">
                <pr:smNativeData xmlns:pr="smNativeData" val="SMDATA_13_7q+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BqJgAA0RwAAHA1AAACHwAAEAAAACYAAAAIAAAAAAAAAAAAAAA="/>
              </a:ext>
            </a:extLst>
          </p:cNvSpPr>
          <p:nvPr>
            <p:ph type="sldNum" sz="quarter" idx="12"/>
          </p:nvPr>
        </p:nvSpPr>
        <p:spPr/>
        <p:txBody>
          <a:bodyPr/>
          <a:lstStyle/>
          <a:p>
            <a:pPr/>
            <a:fld id="{4D52234D-03A0-07D5-EEEA-F5806DA418A0}" type="slidenum">
              <a:t>{Nr.}</a:t>
            </a:fld>
          </a:p>
        </p:txBody>
      </p:sp>
    </p:spTree>
  </p:cSld>
  <p:clrMapOvr>
    <a:masterClrMapping/>
  </p:clrMapOvr>
</p:sldLayout>
</file>

<file path=ppt/slideMasters/_rels/slideMaster1.xml.rels><?xml version="1.0" encoding="UTF-8" standalone="yes" ?>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theme" Target="../theme/theme1.xml"/></Relationships>
</file>

<file path=ppt/slideMasters/slideMaster1.xml><?xml version="1.0" encoding="utf-8"?>
<p:sldMaster xmlns:p="http://schemas.openxmlformats.org/presentationml/2006/main" xmlns:p14="http://schemas.microsoft.com/office/powerpoint/2010/main" xmlns:r="http://schemas.openxmlformats.org/officeDocument/2006/relationships" xmlns:a="http://schemas.openxmlformats.org/drawingml/2006/main">
  <p:cSld name="Anthracite">
    <p:bg>
      <p:bgPr>
        <a:blipFill>
          <a:blip r:embed="rId1"/>
          <a:srcRect/>
          <a:stretch/>
        </a:blipFill>
        <a:effectLst/>
      </p:bgPr>
    </p:bg>
    <p:spTree>
      <p:nvGrpSpPr>
        <p:cNvPr id="1" name=""/>
        <p:cNvGrpSpPr/>
        <p:nvPr/>
      </p:nvGrpSpPr>
      <p:grpSpPr>
        <a:xfrm>
          <a:off x="0" y="0"/>
          <a:ext cx="0" cy="0"/>
          <a:chOff x="0" y="0"/>
          <a:chExt cx="0" cy="0"/>
        </a:xfrm>
      </p:grpSpPr>
      <p:sp>
        <p:nvSpPr>
          <p:cNvPr id="2" name="DateTimeArea1"/>
          <p:cNvSpPr>
            <a:spLocks noGrp="1" noChangeArrowheads="1"/>
            <a:extLst>
              <a:ext uri="smNativeData">
                <pr:smNativeData xmlns:pr="smNativeData" val="SMDATA_13_7q+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MAL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0RwAANMRAAACHwAAEAAAACYAAAAIAAAA//////////8="/>
              </a:ext>
            </a:extLst>
          </p:cNvSpPr>
          <p:nvPr>
            <p:ph type="dt" sz="quarter"/>
          </p:nvPr>
        </p:nvSpPr>
        <p:spPr>
          <a:xfrm>
            <a:off x="457200" y="4684395"/>
            <a:ext cx="2440305" cy="356235"/>
          </a:xfrm>
          <a:prstGeom prst="rect">
            <a:avLst/>
          </a:prstGeom>
          <a:noFill/>
          <a:ln>
            <a:noFill/>
          </a:ln>
          <a:effectLst/>
        </p:spPr>
        <p:txBody>
          <a:bodyPr vert="horz" wrap="square" numCol="1" spcCol="215900" anchor="t">
            <a:prstTxWarp prst="textNoShape">
              <a:avLst/>
            </a:prstTxWarp>
          </a:bodyPr>
          <a:lstStyle>
            <a:lvl1pPr>
              <a:defRPr sz="1400"/>
            </a:lvl1pPr>
          </a:lstStyle>
          <a:p>
            <a:pPr/>
            <a:fld id="{0CA30233-7DE1-F6F4-AF1B-8BA14C5559DE}" type="datetime1">
              <a:t/>
            </a:fld>
          </a:p>
        </p:txBody>
      </p:sp>
      <p:sp>
        <p:nvSpPr>
          <p:cNvPr id="3" name="FooterArea1"/>
          <p:cNvSpPr>
            <a:spLocks noGrp="1" noChangeArrowheads="1"/>
            <a:extLst>
              <a:ext uri="smNativeData">
                <pr:smNativeData xmlns:pr="smNativeData" val="SMDATA_13_7q+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CY/anc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CUFAAA0RwAAKkjAAACHwAAEAAAACYAAAAIAAAA//////////8="/>
              </a:ext>
            </a:extLst>
          </p:cNvSpPr>
          <p:nvPr>
            <p:ph type="ftr" sz="quarter" idx="1"/>
          </p:nvPr>
        </p:nvSpPr>
        <p:spPr>
          <a:xfrm>
            <a:off x="3345180" y="4684395"/>
            <a:ext cx="2451735" cy="356235"/>
          </a:xfrm>
          <a:prstGeom prst="rect">
            <a:avLst/>
          </a:prstGeom>
          <a:noFill/>
          <a:ln>
            <a:noFill/>
          </a:ln>
          <a:effectLst/>
        </p:spPr>
        <p:txBody>
          <a:bodyPr vert="horz" wrap="square" numCol="1" spcCol="215900" anchor="t">
            <a:prstTxWarp prst="textNoShape">
              <a:avLst/>
            </a:prstTxWarp>
          </a:bodyPr>
          <a:lstStyle>
            <a:lvl1pPr algn="ctr">
              <a:defRPr sz="1400"/>
            </a:lvl1pPr>
          </a:lstStyle>
          <a:p>
            <a:pPr/>
          </a:p>
        </p:txBody>
      </p:sp>
      <p:sp>
        <p:nvSpPr>
          <p:cNvPr id="4" name="SlideNumberArea1"/>
          <p:cNvSpPr>
            <a:spLocks noGrp="1" noChangeArrowheads="1"/>
            <a:extLst>
              <a:ext uri="smNativeData">
                <pr:smNativeData xmlns:pr="smNativeData" val="SMDATA_13_7q+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CODB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BqJgAA0RwAAHA1AAACHwAAEAAAACYAAAAIAAAA//////////8="/>
              </a:ext>
            </a:extLst>
          </p:cNvSpPr>
          <p:nvPr>
            <p:ph type="sldNum" sz="quarter" idx="2"/>
          </p:nvPr>
        </p:nvSpPr>
        <p:spPr>
          <a:xfrm>
            <a:off x="6244590" y="4684395"/>
            <a:ext cx="2442210" cy="356235"/>
          </a:xfrm>
          <a:prstGeom prst="rect">
            <a:avLst/>
          </a:prstGeom>
          <a:noFill/>
          <a:ln>
            <a:noFill/>
          </a:ln>
          <a:effectLst/>
        </p:spPr>
        <p:txBody>
          <a:bodyPr vert="horz" wrap="square" numCol="1" spcCol="215900" anchor="t">
            <a:prstTxWarp prst="textNoShape">
              <a:avLst/>
            </a:prstTxWarp>
          </a:bodyPr>
          <a:lstStyle>
            <a:lvl1pPr algn="r">
              <a:defRPr sz="1400"/>
            </a:lvl1pPr>
          </a:lstStyle>
          <a:p>
            <a:pPr/>
            <a:fld id="{46016975-3BAB-549F-E5B9-CDCA27F71398}" type="slidenum">
              <a:t/>
            </a:fld>
          </a:p>
        </p:txBody>
      </p:sp>
      <p:sp>
        <p:nvSpPr>
          <p:cNvPr id="5" name="TitlePlaceholderArea1"/>
          <p:cNvSpPr>
            <a:spLocks noGrp="1" noChangeArrowheads="1"/>
            <a:extLst>
              <a:ext uri="smNativeData">
                <pr:smNativeData xmlns:pr="smNativeData" val="SMDATA_13_7q+lXhMAAAAlAAAAZAAAAA8BAAAAkAAAAEgAAACQAAAASAAAAAAAAAAB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QALkc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RAEAAHA1AACEBgAAEAAAACYAAAAIAAAA//////////8="/>
              </a:ext>
            </a:extLst>
          </p:cNvSpPr>
          <p:nvPr>
            <p:ph type="title" idx="3"/>
          </p:nvPr>
        </p:nvSpPr>
        <p:spPr>
          <a:xfrm>
            <a:off x="457200" y="205740"/>
            <a:ext cx="8229600" cy="853440"/>
          </a:xfrm>
          <a:prstGeom prst="rect">
            <a:avLst/>
          </a:prstGeom>
          <a:noFill/>
          <a:ln>
            <a:noFill/>
          </a:ln>
          <a:effectLst/>
        </p:spPr>
        <p:txBody>
          <a:bodyPr vert="horz" wrap="square" numCol="1" spcCol="215900" anchor="ctr">
            <a:prstTxWarp prst="textNoShape">
              <a:avLst/>
            </a:prstTxWarp>
          </a:bodyPr>
          <a:lstStyle/>
          <a:p>
            <a:pPr/>
            <a:r>
              <a:t>Click to edit Master title style</a:t>
            </a:r>
          </a:p>
        </p:txBody>
      </p:sp>
      <p:sp>
        <p:nvSpPr>
          <p:cNvPr id="6" name="TextPlaceholderArea1"/>
          <p:cNvSpPr>
            <a:spLocks noGrp="1" noChangeArrowheads="1"/>
            <a:extLst>
              <a:ext uri="smNativeData">
                <pr:smNativeData xmlns:pr="smNativeData" val="SMDATA_13_7q+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G5HtqI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VgcAAHA1AABBHAAAEAAAACYAAAAIAAAA//////////8="/>
              </a:ext>
            </a:extLst>
          </p:cNvSpPr>
          <p:nvPr>
            <p:ph type="body" idx="4"/>
          </p:nvPr>
        </p:nvSpPr>
        <p:spPr>
          <a:xfrm>
            <a:off x="457200" y="1192530"/>
            <a:ext cx="8229600" cy="3400425"/>
          </a:xfrm>
          <a:prstGeom prst="rect">
            <a:avLst/>
          </a:prstGeom>
          <a:noFill/>
          <a:ln>
            <a:noFill/>
          </a:ln>
          <a:effectLst/>
        </p:spPr>
        <p:txBody>
          <a:bodyPr vert="horz" wrap="square" numCol="1" spcCol="215900" anchor="t">
            <a:prstTxWarp prst="textNoShape">
              <a:avLst/>
            </a:prstTxWarp>
          </a:bodyPr>
          <a:lstStyle/>
          <a:p>
            <a:pPr/>
            <a:r>
              <a:t>Click to edit Master text styles</a:t>
            </a:r>
          </a:p>
          <a:p>
            <a:pPr lvl="1"/>
            <a:r>
              <a:t>Second level</a:t>
            </a:r>
          </a:p>
          <a:p>
            <a:pPr lvl="2"/>
            <a:r>
              <a:t>Third level</a:t>
            </a:r>
          </a:p>
          <a:p>
            <a:pPr lvl="3"/>
            <a:r>
              <a:t>Fourth level</a:t>
            </a:r>
          </a:p>
          <a:p>
            <a:pPr lvl="4"/>
            <a:r>
              <a:t>Fifth level</a:t>
            </a:r>
          </a:p>
        </p:txBody>
      </p:sp>
    </p:spTree>
  </p:cSld>
  <p:clrMap bg1="lt1" tx1="dk1" bg2="lt2" tx2="dk2" accent1="accent1" accent2="accent2" accent3="accent3" accent4="accent4" accent5="accent5" accent6="accent6" hlink="hlink" folHlink="folHlink"/>
  <p:sldLayoutIdLst>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sldNum="0" hdr="0" ftr="0" dt="0"/>
  <p:txStyles>
    <p:titleStyle>
      <a:lvl1pPr marL="0" marR="0" indent="0" algn="ctr" defTabSz="449580">
        <a:lnSpc>
          <a:spcPct val="100000"/>
        </a:lnSpc>
        <a:spcBef>
          <a:spcPts val="0"/>
        </a:spcBef>
        <a:spcAft>
          <a:spcPts val="0"/>
        </a:spcAft>
        <a:buNone/>
        <a:tabLst/>
        <a:defRPr sz="4400" b="0" i="0" u="none" strike="noStrike" kern="1" spc="0" baseline="0">
          <a:solidFill>
            <a:schemeClr val="tx2"/>
          </a:solidFill>
          <a:effectLst/>
          <a:latin typeface="Chantilly Pro" pitchFamily="0" charset="0"/>
          <a:ea typeface="Chantilly Pro" pitchFamily="0" charset="0"/>
          <a:cs typeface="Chantilly Pro" pitchFamily="0" charset="0"/>
        </a:defRPr>
      </a:lvl1pPr>
      <a:lvl2pPr marL="457200" marR="0" indent="0" algn="l" defTabSz="44958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2pPr>
      <a:lvl3pPr marL="914400" marR="0" indent="0" algn="l" defTabSz="44958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3pPr>
      <a:lvl4pPr marL="1371600" marR="0" indent="0" algn="l" defTabSz="44958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4pPr>
      <a:lvl5pPr marL="1828800" marR="0" indent="0" algn="l" defTabSz="44958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5pPr>
      <a:lvl6pPr marL="2286000" marR="0" indent="0" algn="l" defTabSz="44958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6pPr>
      <a:lvl7pPr marL="2743200" marR="0" indent="0" algn="l" defTabSz="44958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7pPr>
      <a:lvl8pPr marL="3200400" marR="0" indent="0" algn="l" defTabSz="44958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8pPr>
      <a:lvl9pPr marL="3657600" marR="0" indent="0" algn="l" defTabSz="44958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9pPr>
    </p:titleStyle>
    <p:bodyStyle>
      <a:lvl1pPr marL="286385" marR="0" indent="-286385" algn="l" defTabSz="449580">
        <a:lnSpc>
          <a:spcPct val="100000"/>
        </a:lnSpc>
        <a:spcBef>
          <a:spcPts val="0"/>
        </a:spcBef>
        <a:spcAft>
          <a:spcPts val="1000"/>
        </a:spcAft>
        <a:buClrTx/>
        <a:buSzTx/>
        <a:buFontTx/>
        <a:buChar char="•"/>
        <a:tabLst/>
        <a:defRPr sz="2400" b="0" i="0" u="none" strike="noStrike" kern="1" spc="0" baseline="0">
          <a:solidFill>
            <a:schemeClr val="tx1"/>
          </a:solidFill>
          <a:effectLst/>
          <a:latin typeface="Chantilly Pro" pitchFamily="0" charset="0"/>
          <a:ea typeface="Chantilly Pro" pitchFamily="0" charset="0"/>
          <a:cs typeface="Chantilly Pro" pitchFamily="0" charset="0"/>
        </a:defRPr>
      </a:lvl1pPr>
      <a:lvl2pPr marL="619125" marR="0" indent="-285750" algn="l" defTabSz="449580">
        <a:lnSpc>
          <a:spcPct val="100000"/>
        </a:lnSpc>
        <a:spcBef>
          <a:spcPts val="0"/>
        </a:spcBef>
        <a:spcAft>
          <a:spcPts val="0"/>
        </a:spcAft>
        <a:buClrTx/>
        <a:buSzTx/>
        <a:buFontTx/>
        <a:buChar char="–"/>
        <a:tabLst/>
        <a:defRPr sz="2000" b="0" i="0" u="none" strike="noStrike" kern="1" spc="0" baseline="0">
          <a:solidFill>
            <a:schemeClr val="tx1"/>
          </a:solidFill>
          <a:effectLst/>
          <a:latin typeface="Chantilly Pro" pitchFamily="0" charset="0"/>
          <a:ea typeface="Chantilly Pro" pitchFamily="0" charset="0"/>
          <a:cs typeface="Chantilly Pro" pitchFamily="0" charset="0"/>
        </a:defRPr>
      </a:lvl2pPr>
      <a:lvl3pPr marL="952500" marR="0" indent="-285750" algn="l" defTabSz="449580">
        <a:lnSpc>
          <a:spcPct val="100000"/>
        </a:lnSpc>
        <a:spcBef>
          <a:spcPts val="0"/>
        </a:spcBef>
        <a:spcAft>
          <a:spcPts val="0"/>
        </a:spcAft>
        <a:buClrTx/>
        <a:buSzTx/>
        <a:buFontTx/>
        <a:buChar char="•"/>
        <a:tabLst/>
        <a:defRPr sz="2000" b="0" i="0" u="none" strike="noStrike" kern="1" spc="0" baseline="0">
          <a:solidFill>
            <a:schemeClr val="tx1"/>
          </a:solidFill>
          <a:effectLst/>
          <a:latin typeface="Chantilly Pro" pitchFamily="0" charset="0"/>
          <a:ea typeface="Chantilly Pro" pitchFamily="0" charset="0"/>
          <a:cs typeface="Chantilly Pro" pitchFamily="0" charset="0"/>
        </a:defRPr>
      </a:lvl3pPr>
      <a:lvl4pPr marL="1333500" marR="0" indent="-285750" algn="l" defTabSz="449580">
        <a:lnSpc>
          <a:spcPct val="100000"/>
        </a:lnSpc>
        <a:spcBef>
          <a:spcPts val="0"/>
        </a:spcBef>
        <a:spcAft>
          <a:spcPts val="0"/>
        </a:spcAft>
        <a:buClrTx/>
        <a:buSzTx/>
        <a:buFontTx/>
        <a:buChar char="–"/>
        <a:tabLst/>
        <a:defRPr sz="2000" b="0" i="0" u="none" strike="noStrike" kern="1" spc="0" baseline="0">
          <a:solidFill>
            <a:schemeClr val="tx1"/>
          </a:solidFill>
          <a:effectLst/>
          <a:latin typeface="Chantilly Pro" pitchFamily="0" charset="0"/>
          <a:ea typeface="Chantilly Pro" pitchFamily="0" charset="0"/>
          <a:cs typeface="Chantilly Pro" pitchFamily="0" charset="0"/>
        </a:defRPr>
      </a:lvl4pPr>
      <a:lvl5pPr marL="1714500" marR="0" indent="-285750" algn="l" defTabSz="449580">
        <a:lnSpc>
          <a:spcPct val="100000"/>
        </a:lnSpc>
        <a:spcBef>
          <a:spcPts val="0"/>
        </a:spcBef>
        <a:spcAft>
          <a:spcPts val="0"/>
        </a:spcAft>
        <a:buClrTx/>
        <a:buSzTx/>
        <a:buFontTx/>
        <a:buChar char="»"/>
        <a:tabLst/>
        <a:defRPr sz="2000" b="0" i="0" u="none" strike="noStrike" kern="1" spc="0" baseline="0">
          <a:solidFill>
            <a:schemeClr val="tx1"/>
          </a:solidFill>
          <a:effectLst/>
          <a:latin typeface="Chantilly Pro" pitchFamily="0" charset="0"/>
          <a:ea typeface="Chantilly Pro" pitchFamily="0" charset="0"/>
          <a:cs typeface="Chantilly Pro" pitchFamily="0" charset="0"/>
        </a:defRPr>
      </a:lvl5pPr>
      <a:lvl6pPr marL="2286000" marR="0" indent="0" algn="l" defTabSz="44958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6pPr>
      <a:lvl7pPr marL="2743200" marR="0" indent="0" algn="l" defTabSz="44958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7pPr>
      <a:lvl8pPr marL="3200400" marR="0" indent="0" algn="l" defTabSz="44958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8pPr>
      <a:lvl9pPr marL="3657600" marR="0" indent="0" algn="l" defTabSz="44958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9pPr>
    </p:bodyStyle>
    <p:otherStyle>
      <a:lvl1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1pPr>
      <a:lvl2pPr marL="457200" marR="0" indent="0" algn="l" defTabSz="91440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2pPr>
      <a:lvl3pPr marL="914400" marR="0" indent="0" algn="l" defTabSz="91440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3pPr>
      <a:lvl4pPr marL="1371600" marR="0" indent="0" algn="l" defTabSz="91440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4pPr>
      <a:lvl5pPr marL="1828800" marR="0" indent="0" algn="l" defTabSz="91440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5pPr>
      <a:lvl6pPr marL="2286000" marR="0" indent="0" algn="l" defTabSz="91440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6pPr>
      <a:lvl7pPr marL="2743200" marR="0" indent="0" algn="l" defTabSz="91440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7pPr>
      <a:lvl8pPr marL="3200400" marR="0" indent="0" algn="l" defTabSz="91440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8pPr>
      <a:lvl9pPr marL="3657600" marR="0" indent="0" algn="l" defTabSz="91440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9pPr>
    </p:otherStyle>
  </p:txStyles>
</p:sldMaster>
</file>

<file path=ppt/slides/_rels/slide1.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7q+lXhMAAAAlAAAAEg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AAAAAAAQAAAEA4AAClHwAAEAAAACYAAAAIAAAA//////////8="/>
              </a:ext>
            </a:extLst>
          </p:cNvSpPr>
          <p:nvPr/>
        </p:nvSpPr>
        <p:spPr>
          <a:xfrm>
            <a:off x="0" y="635"/>
            <a:ext cx="9144000" cy="5143500"/>
          </a:xfrm>
          <a:prstGeom prst="rect">
            <a:avLst/>
          </a:prstGeom>
          <a:noFill/>
          <a:ln>
            <a:noFill/>
          </a:ln>
          <a:effectLst/>
        </p:spPr>
        <p:txBody>
          <a:bodyPr vert="horz" wrap="square" numCol="1" spcCol="215900" anchor="t"/>
          <a:lstStyle/>
          <a:p>
            <a:pPr>
              <a:defRPr b="1"/>
            </a:pPr>
            <a:r>
              <a:t>Cloudfront</a:t>
            </a:r>
          </a:p>
          <a:p>
            <a:pPr/>
          </a:p>
          <a:p>
            <a:pPr/>
            <a:r>
              <a:t>• Amazon Cloudfront is a web service that gives businesses and web application </a:t>
            </a:r>
          </a:p>
          <a:p>
            <a:pPr/>
            <a:r>
              <a:t>developers an easy and cost effective way to distribute content with low latency and high data transfer speed</a:t>
            </a:r>
          </a:p>
          <a:p>
            <a:pPr/>
            <a:r>
              <a:t>• Cloudfront is a global service</a:t>
            </a:r>
          </a:p>
          <a:p>
            <a:pPr/>
            <a:r>
              <a:t>• Amazon cloudfront is a webservice that speeds up distribution of our static and dynamic web content,such as html,css,js,and image files to users</a:t>
            </a:r>
          </a:p>
          <a:p>
            <a:pPr/>
            <a:r>
              <a:t>• Cloudfront delivers our content through a worldwide network of data centers called edge locations</a:t>
            </a:r>
          </a:p>
          <a:p>
            <a:pPr/>
            <a:r>
              <a:t>• When a user request content that we are serving with with cloudfront,the user is routed(via dns resolution) to the edge location that provides the lowest latency,So that content is delivered with the best possible performance</a:t>
            </a:r>
          </a:p>
          <a:p>
            <a:pPr/>
          </a:p>
        </p:txBody>
      </p:sp>
    </p:spTree>
  </p:cSld>
  <p:clrMapOvr>
    <a:masterClrMapping/>
  </p:clrMapOvr>
  <p:timing>
    <p:tnLst>
      <p:par>
        <p:cTn id="1" dur="indefinite" restart="never" nodeType="tmRoot"/>
      </p:par>
    </p:tnLst>
  </p:timing>
</p:sld>
</file>

<file path=ppt/slides/slide2.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7q+lXhMAAAAlAAAAEg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E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AQAAAEA4AACkHwAAEAAAACYAAAAIAAAA//////////8="/>
              </a:ext>
            </a:extLst>
          </p:cNvSpPr>
          <p:nvPr/>
        </p:nvSpPr>
        <p:spPr>
          <a:xfrm>
            <a:off x="-635" y="635"/>
            <a:ext cx="9144635" cy="5142865"/>
          </a:xfrm>
          <a:prstGeom prst="rect">
            <a:avLst/>
          </a:prstGeom>
          <a:noFill/>
          <a:ln>
            <a:noFill/>
          </a:ln>
          <a:effectLst/>
        </p:spPr>
        <p:txBody>
          <a:bodyPr vert="horz" wrap="square" numCol="1" spcCol="215900" anchor="t"/>
          <a:lstStyle/>
          <a:p>
            <a:pPr/>
            <a:r>
              <a:t>• If the content is already in th edge location with the lowest latency,cloudfront delivers it immediately</a:t>
            </a:r>
          </a:p>
          <a:p>
            <a:pPr/>
            <a:r>
              <a:t>• This dramatically reduces the number of networks that our users request must pass through, which improves performance</a:t>
            </a:r>
          </a:p>
          <a:p>
            <a:pPr/>
            <a:r>
              <a:t>• If not,cloudfront retrives it from an amazon s3 bucket or an HTTP/webserver that we have identified as the source for the definitive version of our content(origin server)</a:t>
            </a:r>
          </a:p>
          <a:p>
            <a:pPr/>
            <a:r>
              <a:t>• Cloudfront also keeps persistent connection with origin server so files are fetched from the origin as quickly as possible</a:t>
            </a:r>
          </a:p>
          <a:p>
            <a:pPr/>
          </a:p>
          <a:p>
            <a:pPr/>
            <a:r>
              <a:t>We can Access Amazon Cloudfront in the following ways :</a:t>
            </a:r>
          </a:p>
          <a:p>
            <a:pPr/>
          </a:p>
          <a:p>
            <a:pPr/>
            <a:r>
              <a:t>• AWS management console</a:t>
            </a:r>
          </a:p>
          <a:p>
            <a:pPr/>
            <a:r>
              <a:t>• AWS SDK</a:t>
            </a:r>
          </a:p>
          <a:p>
            <a:pPr/>
            <a:r>
              <a:t>• Cloudfront API</a:t>
            </a:r>
          </a:p>
          <a:p>
            <a:pPr/>
            <a:r>
              <a:t>• AWS CLI</a:t>
            </a:r>
          </a:p>
          <a:p>
            <a:pPr/>
          </a:p>
        </p:txBody>
      </p:sp>
    </p:spTree>
  </p:cSld>
  <p:clrMapOvr>
    <a:masterClrMapping/>
  </p:clrMapOvr>
  <p:timing>
    <p:tnLst>
      <p:par>
        <p:cTn id="1" dur="indefinite" restart="never" nodeType="tmRoot"/>
      </p:par>
    </p:tnLst>
  </p:timing>
</p:sld>
</file>

<file path=ppt/slides/slide3.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7q+lXhMAAAAlAAAAEg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JEf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AAAAAEA4AACkHwAAAAAAACYAAAAIAAAA//////////8="/>
              </a:ext>
            </a:extLst>
          </p:cNvSpPr>
          <p:nvPr/>
        </p:nvSpPr>
        <p:spPr>
          <a:xfrm>
            <a:off x="-635" y="0"/>
            <a:ext cx="9144635" cy="5143500"/>
          </a:xfrm>
          <a:prstGeom prst="rect">
            <a:avLst/>
          </a:prstGeom>
          <a:noFill/>
          <a:ln>
            <a:noFill/>
          </a:ln>
          <a:effectLst/>
        </p:spPr>
        <p:txBody>
          <a:bodyPr vert="horz" wrap="square" numCol="1" spcCol="215900" anchor="t"/>
          <a:lstStyle/>
          <a:p>
            <a:pPr>
              <a:defRPr b="1"/>
            </a:pPr>
            <a:r>
              <a:t>Cloudfront Edge Locations</a:t>
            </a:r>
          </a:p>
          <a:p>
            <a:pPr/>
          </a:p>
          <a:p>
            <a:pPr/>
            <a:r>
              <a:t>• Edge locations are not tied to available zones or regions</a:t>
            </a:r>
          </a:p>
          <a:p>
            <a:pPr/>
            <a:r>
              <a:t>• Amazon Cloudfront has 216 point of presence(205 edge locations and 11 regional edge caches) 84 cities across 42 countries</a:t>
            </a:r>
          </a:p>
          <a:p>
            <a:pPr/>
          </a:p>
          <a:p>
            <a:pPr>
              <a:defRPr b="1"/>
            </a:pPr>
            <a:r>
              <a:t>Cloudfront - Regional Edge Caches :</a:t>
            </a:r>
          </a:p>
          <a:p>
            <a:pPr/>
          </a:p>
          <a:p>
            <a:pPr/>
            <a:r>
              <a:t>• Amazon cloudfront has added several regional edge cache locations globally at close proximity to our viewers</a:t>
            </a:r>
          </a:p>
          <a:p>
            <a:pPr/>
            <a:r>
              <a:t>• They are located between our origin webserver and the global edge locations that serve content directly to our viewers</a:t>
            </a:r>
          </a:p>
          <a:p>
            <a:pPr/>
            <a:r>
              <a:t>• As objects become less popular individual edge locations may remove those objects to make room for more popular content</a:t>
            </a:r>
          </a:p>
          <a:p>
            <a:pPr/>
            <a:r>
              <a:t>• Regional edge cache working as a alternative of origin to reduce the burden of origin</a:t>
            </a:r>
          </a:p>
          <a:p>
            <a:pPr>
              <a:defRPr sz="1700"/>
            </a:pPr>
            <a:r>
              <a:t>• Regional edge cache have a large cache width than any individual edge location,so object remian in the cache longer at the nearest regional edge caches</a:t>
            </a:r>
          </a:p>
          <a:p>
            <a:pPr/>
          </a:p>
        </p:txBody>
      </p:sp>
    </p:spTree>
  </p:cSld>
  <p:clrMapOvr>
    <a:masterClrMapping/>
  </p:clrMapOvr>
  <p:timing>
    <p:tnLst>
      <p:par>
        <p:cTn id="1" dur="indefinite" restart="never" nodeType="tmRoot"/>
      </p:par>
    </p:tnLst>
  </p:timing>
</p:sld>
</file>

<file path=ppt/slides/slide4.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7q+lXhMAAAAlAAAAEg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AIAAAAZAAAAEc4AABUHwAAAAAAACYAAAAIAAAA//////////8="/>
              </a:ext>
            </a:extLst>
          </p:cNvSpPr>
          <p:nvPr/>
        </p:nvSpPr>
        <p:spPr>
          <a:xfrm>
            <a:off x="5080" y="63500"/>
            <a:ext cx="9143365" cy="5029200"/>
          </a:xfrm>
          <a:prstGeom prst="rect">
            <a:avLst/>
          </a:prstGeom>
          <a:noFill/>
          <a:ln>
            <a:noFill/>
          </a:ln>
          <a:effectLst/>
        </p:spPr>
        <p:txBody>
          <a:bodyPr vert="horz" wrap="square" numCol="1" spcCol="215900" anchor="t"/>
          <a:lstStyle/>
          <a:p>
            <a:pPr>
              <a:defRPr sz="1600" b="0"/>
            </a:pPr>
            <a:r>
              <a:t>Cloudfront Regional Edge Cache -Working :</a:t>
            </a:r>
          </a:p>
          <a:p>
            <a:pPr>
              <a:defRPr sz="1600" b="0"/>
            </a:pPr>
          </a:p>
          <a:p>
            <a:pPr>
              <a:defRPr sz="1600"/>
            </a:pPr>
            <a:r>
              <a:t>• When a viewer makes a request on our website or through our application,DNS routes the request to the cloudfront edge location that can best serve the users request</a:t>
            </a:r>
          </a:p>
          <a:p>
            <a:pPr>
              <a:defRPr sz="1600"/>
            </a:pPr>
            <a:r>
              <a:t>• This location is typically the nearest cloudfront edge location in terms of latency</a:t>
            </a:r>
          </a:p>
          <a:p>
            <a:pPr>
              <a:defRPr sz="1600"/>
            </a:pPr>
            <a:r>
              <a:t>• In the edge location,cloudfront checks its cache for the requested files</a:t>
            </a:r>
          </a:p>
          <a:p>
            <a:pPr>
              <a:defRPr sz="1600"/>
            </a:pPr>
            <a:r>
              <a:t>• If the files are in the cache,cloudfront returns them to the user</a:t>
            </a:r>
          </a:p>
          <a:p>
            <a:pPr>
              <a:defRPr sz="1600"/>
            </a:pPr>
            <a:r>
              <a:t>• If the files are not n the cache,the edge servers go to the nearest regional edge cache to fetch the object</a:t>
            </a:r>
          </a:p>
          <a:p>
            <a:pPr>
              <a:defRPr sz="1600"/>
            </a:pPr>
            <a:r>
              <a:t>• Regional edge cache have feature parity with edge locations .EX : a cache invalidation request removes an object from both edge caches and regional edge caches before it expries</a:t>
            </a:r>
          </a:p>
          <a:p>
            <a:pPr>
              <a:defRPr sz="1600"/>
            </a:pPr>
            <a:r>
              <a:t>• The next time a viewer request the object,cloudfront returns to the origin to fetch the latest version of the object</a:t>
            </a:r>
          </a:p>
          <a:p>
            <a:pPr>
              <a:defRPr sz="1600"/>
            </a:pPr>
            <a:r>
              <a:t>• Proxy method PUT/POST/PATCH/OPTIONS/DELETE go directly to the origin from the edge locations and do not proxy through the regional edge caches</a:t>
            </a:r>
          </a:p>
          <a:p>
            <a:pPr>
              <a:defRPr sz="1600"/>
            </a:pPr>
            <a:r>
              <a:t>• Dynamic content as determined at request time,does not flow through regional edge cache,but goes directly to the origin</a:t>
            </a:r>
          </a:p>
          <a:p>
            <a:pPr>
              <a:defRPr sz="1600"/>
            </a:p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resentation">
  <a:themeElements>
    <a:clrScheme name="Presentation 1">
      <a:dk1>
        <a:srgbClr val="FFFFD9"/>
      </a:dk1>
      <a:lt1>
        <a:srgbClr val="7F7F7F"/>
      </a:lt1>
      <a:dk2>
        <a:srgbClr val="FF9900"/>
      </a:dk2>
      <a:lt2>
        <a:srgbClr val="777777"/>
      </a:lt2>
      <a:accent1>
        <a:srgbClr val="FFFFF7"/>
      </a:accent1>
      <a:accent2>
        <a:srgbClr val="33CCCC"/>
      </a:accent2>
      <a:accent3>
        <a:srgbClr val="53ACAC"/>
      </a:accent3>
      <a:accent4>
        <a:srgbClr val="738C8C"/>
      </a:accent4>
      <a:accent5>
        <a:srgbClr val="936C6C"/>
      </a:accent5>
      <a:accent6>
        <a:srgbClr val="B34C4C"/>
      </a:accent6>
      <a:hlink>
        <a:srgbClr val="FF5050"/>
      </a:hlink>
      <a:folHlink>
        <a:srgbClr val="FF9900"/>
      </a:folHlink>
    </a:clrScheme>
    <a:fontScheme name="Presentation">
      <a:majorFont>
        <a:latin typeface="Chantilly Pro"/>
        <a:ea typeface="Chantilly Pro"/>
        <a:cs typeface="Chantilly Pro"/>
      </a:majorFont>
      <a:minorFont>
        <a:latin typeface="Chantilly Pro"/>
        <a:ea typeface="Chantilly Pro"/>
        <a:cs typeface="Chantilly Pro"/>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FFFFD9"/>
        </a:dk1>
        <a:lt1>
          <a:srgbClr val="7F7F7F"/>
        </a:lt1>
        <a:dk2>
          <a:srgbClr val="FF9900"/>
        </a:dk2>
        <a:lt2>
          <a:srgbClr val="777777"/>
        </a:lt2>
        <a:accent1>
          <a:srgbClr val="FFFFF7"/>
        </a:accent1>
        <a:accent2>
          <a:srgbClr val="33CCCC"/>
        </a:accent2>
        <a:accent3>
          <a:srgbClr val="53ACAC"/>
        </a:accent3>
        <a:accent4>
          <a:srgbClr val="738C8C"/>
        </a:accent4>
        <a:accent5>
          <a:srgbClr val="936C6C"/>
        </a:accent5>
        <a:accent6>
          <a:srgbClr val="B34C4C"/>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resentation 2">
        <a:dk1>
          <a:srgbClr val="FFFFFF"/>
        </a:dk1>
        <a:lt1>
          <a:srgbClr val="7F7F7F"/>
        </a:lt1>
        <a:dk2>
          <a:srgbClr val="8DC6FF"/>
        </a:dk2>
        <a:lt2>
          <a:srgbClr val="969696"/>
        </a:lt2>
        <a:accent1>
          <a:srgbClr val="FFFFFF"/>
        </a:accent1>
        <a:accent2>
          <a:srgbClr val="8DC6FF"/>
        </a:accent2>
        <a:accent3>
          <a:srgbClr val="6DA6DF"/>
        </a:accent3>
        <a:accent4>
          <a:srgbClr val="4D86BF"/>
        </a:accent4>
        <a:accent5>
          <a:srgbClr val="2D669F"/>
        </a:accent5>
        <a:accent6>
          <a:srgbClr val="0D467F"/>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 3">
        <a:dk1>
          <a:srgbClr val="CCCCCC"/>
        </a:dk1>
        <a:lt1>
          <a:srgbClr val="7F7F7F"/>
        </a:lt1>
        <a:dk2>
          <a:srgbClr val="FFFF99"/>
        </a:dk2>
        <a:lt2>
          <a:srgbClr val="005A58"/>
        </a:lt2>
        <a:accent1>
          <a:srgbClr val="006462"/>
        </a:accent1>
        <a:accent2>
          <a:srgbClr val="6D6FC7"/>
        </a:accent2>
        <a:accent3>
          <a:srgbClr val="6D8FA7"/>
        </a:accent3>
        <a:accent4>
          <a:srgbClr val="8DAF87"/>
        </a:accent4>
        <a:accent5>
          <a:srgbClr val="ADCF67"/>
        </a:accent5>
        <a:accent6>
          <a:srgbClr val="CDEF47"/>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Presentation 4">
        <a:dk1>
          <a:srgbClr val="FFFFFF"/>
        </a:dk1>
        <a:lt1>
          <a:srgbClr val="7F7F7F"/>
        </a:lt1>
        <a:dk2>
          <a:srgbClr val="CC3300"/>
        </a:dk2>
        <a:lt2>
          <a:srgbClr val="5C1F00"/>
        </a:lt2>
        <a:accent1>
          <a:srgbClr val="CC3300"/>
        </a:accent1>
        <a:accent2>
          <a:srgbClr val="BE7960"/>
        </a:accent2>
        <a:accent3>
          <a:srgbClr val="9E9980"/>
        </a:accent3>
        <a:accent4>
          <a:srgbClr val="7EB9A0"/>
        </a:accent4>
        <a:accent5>
          <a:srgbClr val="5EC9C0"/>
        </a:accent5>
        <a:accent6>
          <a:srgbClr val="3EE9E0"/>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Presentation 5">
        <a:dk1>
          <a:srgbClr val="FFFFFF"/>
        </a:dk1>
        <a:lt1>
          <a:srgbClr val="7F7F7F"/>
        </a:lt1>
        <a:dk2>
          <a:srgbClr val="CCFFFF"/>
        </a:dk2>
        <a:lt2>
          <a:srgbClr val="003366"/>
        </a:lt2>
        <a:accent1>
          <a:srgbClr val="3366CC"/>
        </a:accent1>
        <a:accent2>
          <a:srgbClr val="00B000"/>
        </a:accent2>
        <a:accent3>
          <a:srgbClr val="209020"/>
        </a:accent3>
        <a:accent4>
          <a:srgbClr val="407040"/>
        </a:accent4>
        <a:accent5>
          <a:srgbClr val="605060"/>
        </a:accent5>
        <a:accent6>
          <a:srgbClr val="80308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Presentation 6">
        <a:dk1>
          <a:srgbClr val="FFFFFF"/>
        </a:dk1>
        <a:lt1>
          <a:srgbClr val="7F7F7F"/>
        </a:lt1>
        <a:dk2>
          <a:srgbClr val="5EAC64"/>
        </a:dk2>
        <a:lt2>
          <a:srgbClr val="336699"/>
        </a:lt2>
        <a:accent1>
          <a:srgbClr val="003399"/>
        </a:accent1>
        <a:accent2>
          <a:srgbClr val="468A4B"/>
        </a:accent2>
        <a:accent3>
          <a:srgbClr val="666A6B"/>
        </a:accent3>
        <a:accent4>
          <a:srgbClr val="864A8B"/>
        </a:accent4>
        <a:accent5>
          <a:srgbClr val="A62AAB"/>
        </a:accent5>
        <a:accent6>
          <a:srgbClr val="C60ACB"/>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Presentation 7">
        <a:dk1>
          <a:srgbClr val="FFCC66"/>
        </a:dk1>
        <a:lt1>
          <a:srgbClr val="7F7F7F"/>
        </a:lt1>
        <a:dk2>
          <a:srgbClr val="D1D1CB"/>
        </a:dk2>
        <a:lt2>
          <a:srgbClr val="777777"/>
        </a:lt2>
        <a:accent1>
          <a:srgbClr val="909082"/>
        </a:accent1>
        <a:accent2>
          <a:srgbClr val="809EA8"/>
        </a:accent2>
        <a:accent3>
          <a:srgbClr val="A07E88"/>
        </a:accent3>
        <a:accent4>
          <a:srgbClr val="C05E68"/>
        </a:accent4>
        <a:accent5>
          <a:srgbClr val="E03E48"/>
        </a:accent5>
        <a:accent6>
          <a:srgbClr val="FF1E28"/>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Presentation 8">
        <a:dk1>
          <a:srgbClr val="FFFFFF"/>
        </a:dk1>
        <a:lt1>
          <a:srgbClr val="7F7F7F"/>
        </a:lt1>
        <a:dk2>
          <a:srgbClr val="DFC08D"/>
        </a:dk2>
        <a:lt2>
          <a:srgbClr val="2D2015"/>
        </a:lt2>
        <a:accent1>
          <a:srgbClr val="8C7B70"/>
        </a:accent1>
        <a:accent2>
          <a:srgbClr val="8F5F2F"/>
        </a:accent2>
        <a:accent3>
          <a:srgbClr val="8F7F4F"/>
        </a:accent3>
        <a:accent4>
          <a:srgbClr val="6F9F6F"/>
        </a:accent4>
        <a:accent5>
          <a:srgbClr val="4FBF8F"/>
        </a:accent5>
        <a:accent6>
          <a:srgbClr val="2FDFAF"/>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Presentation 9">
        <a:dk1>
          <a:srgbClr val="FFFFFF"/>
        </a:dk1>
        <a:lt1>
          <a:srgbClr val="7F7F7F"/>
        </a:lt1>
        <a:dk2>
          <a:srgbClr val="FFFFFF"/>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 10">
        <a:dk1>
          <a:srgbClr val="FFFFFF"/>
        </a:dk1>
        <a:lt1>
          <a:srgbClr val="7F7F7F"/>
        </a:lt1>
        <a:dk2>
          <a:srgbClr val="000000"/>
        </a:dk2>
        <a:lt2>
          <a:srgbClr val="808080"/>
        </a:lt2>
        <a:accent1>
          <a:srgbClr val="99CCFF"/>
        </a:accent1>
        <a:accent2>
          <a:srgbClr val="CCCCFF"/>
        </a:accent2>
        <a:accent3>
          <a:srgbClr val="ACACDF"/>
        </a:accent3>
        <a:accent4>
          <a:srgbClr val="9C9CBF"/>
        </a:accent4>
        <a:accent5>
          <a:srgbClr val="7C7C9F"/>
        </a:accent5>
        <a:accent6>
          <a:srgbClr val="5C5C7F"/>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resentation 11">
        <a:dk1>
          <a:srgbClr val="FFFFD9"/>
        </a:dk1>
        <a:lt1>
          <a:srgbClr val="7F7F7F"/>
        </a:lt1>
        <a:dk2>
          <a:srgbClr val="FF9900"/>
        </a:dk2>
        <a:lt2>
          <a:srgbClr val="777777"/>
        </a:lt2>
        <a:accent1>
          <a:srgbClr val="FFFFF7"/>
        </a:accent1>
        <a:accent2>
          <a:srgbClr val="33CCCC"/>
        </a:accent2>
        <a:accent3>
          <a:srgbClr val="53ACAC"/>
        </a:accent3>
        <a:accent4>
          <a:srgbClr val="738C8C"/>
        </a:accent4>
        <a:accent5>
          <a:srgbClr val="936C6C"/>
        </a:accent5>
        <a:accent6>
          <a:srgbClr val="B34C4C"/>
        </a:accent6>
        <a:hlink>
          <a:srgbClr val="FF5050"/>
        </a:hlink>
        <a:folHlink>
          <a:srgbClr val="FF9900"/>
        </a:folHlink>
      </a:clrScheme>
      <a:clrMap bg1="lt1" tx1="dk1" bg2="lt2" tx2="dk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Presentation 1">
    <a:dk1>
      <a:srgbClr val="7F7F7F"/>
    </a:dk1>
    <a:lt1>
      <a:srgbClr val="FFFFD9"/>
    </a:lt1>
    <a:dk2>
      <a:srgbClr val="777777"/>
    </a:dk2>
    <a:lt2>
      <a:srgbClr val="FF9900"/>
    </a:lt2>
    <a:accent1>
      <a:srgbClr val="FFFFF7"/>
    </a:accent1>
    <a:accent2>
      <a:srgbClr val="33CCCC"/>
    </a:accent2>
    <a:accent3>
      <a:srgbClr val="53ACAC"/>
    </a:accent3>
    <a:accent4>
      <a:srgbClr val="738C8C"/>
    </a:accent4>
    <a:accent5>
      <a:srgbClr val="936C6C"/>
    </a:accent5>
    <a:accent6>
      <a:srgbClr val="B34C4C"/>
    </a:accent6>
    <a:hlink>
      <a:srgbClr val="FF5050"/>
    </a:hlink>
    <a:folHlink>
      <a:srgbClr val="FF9900"/>
    </a:folHlink>
  </a:clrScheme>
</a:themeOverrid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im</cp:lastModifiedBy>
  <cp:revision>0</cp:revision>
  <dcterms:created xsi:type="dcterms:W3CDTF">2020-04-26T15:15:54Z</dcterms:created>
  <dcterms:modified xsi:type="dcterms:W3CDTF">2020-04-26T15:59:42Z</dcterms:modified>
</cp:coreProperties>
</file>