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10953" val="976" rev64="64" revOS="3"/>
      <pr:smFileRevision xmlns:pr="smNativeData" dt="1587910953" val="101"/>
      <pr:guideOptions xmlns:pr="smNativeData" dt="158791095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2" d="100"/>
          <a:sy n="62" d="100"/>
        </p:scale>
        <p:origin x="722" y="20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722" y="2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gBQAAHA0AAGBFAACiFQAAEAAAACYAAAAIAAAAffD///////8="/>
              </a:ext>
            </a:extLst>
          </p:cNvSpPr>
          <p:nvPr>
            <p:ph type="ctrTitle"/>
          </p:nvPr>
        </p:nvSpPr>
        <p:spPr>
          <a:xfrm>
            <a:off x="914400" y="2131060"/>
            <a:ext cx="103632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ACwAA3hcAAMA/AAC2IgAAEAAAACYAAAAIAAAAffD///////8="/>
              </a:ext>
            </a:extLst>
          </p:cNvSpPr>
          <p:nvPr>
            <p:ph type="subTitle" idx="1"/>
          </p:nvPr>
        </p:nvSpPr>
        <p:spPr>
          <a:xfrm>
            <a:off x="1828800" y="3879850"/>
            <a:ext cx="85344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F7DC574-3A82-2833-CCC5-CC668B8B3A9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11D5986D-23FC-806E-B26D-D53BD6234480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6D67EF-A1FD-3891-B3D5-57C4299B450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3BB04F-01A4-6E46-EA83-F713FECD1CA2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gNgAAsAEAAEBHAACwJQAAA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CA1AACwJQAAA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Vb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F42D76-38CF-A1DB-814C-CE8E6302779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po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L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EB53B1-FFF4-BEA5-BA53-09F01D1D4C5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0BB032-7C97-5E46-D9B3-8A13FEFD2FD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AD87D6-98BE-F871-F015-6E24C95B063B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sBQAAGhsAAKxFAAB8IwAAAAAAACYAAAAIAAAAgQAAAAAAAAA="/>
              </a:ext>
            </a:extLst>
          </p:cNvSpPr>
          <p:nvPr>
            <p:ph type="title"/>
          </p:nvPr>
        </p:nvSpPr>
        <p:spPr>
          <a:xfrm>
            <a:off x="962660" y="4405630"/>
            <a:ext cx="10363200" cy="136271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sBQAA3xEAAKxFAAAaGwAAAAAAACYAAAAIAAAAgQAAAAAAAAA="/>
              </a:ext>
            </a:extLst>
          </p:cNvSpPr>
          <p:nvPr>
            <p:ph idx="1"/>
          </p:nvPr>
        </p:nvSpPr>
        <p:spPr>
          <a:xfrm>
            <a:off x="962660" y="290512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D886E5-ABEB-8D70-A560-5D25C82E530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7Oz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AB858-16AC-CF4E-E222-E01BF66C14B5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hYWF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2AkAAOAkAACwJQAAAAAAACYAAAAIAAAAAY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JgAA2AkAAEBHAACwJQAAAAAAACYAAAAIAAAAAYAAAAAAAAA="/>
              </a:ext>
            </a:extLst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BE8A09-47EA-EB7C-A406-B129C44852E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231F32-7CBF-76E9-F19B-8ABC51D507DF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wkAAOEkAABfDQAAAAAAACYAAAAIAAAAgQAAAAAAAAA="/>
              </a:ext>
            </a:extLst>
          </p:cNvSpPr>
          <p:nvPr>
            <p:ph idx="1"/>
          </p:nvPr>
        </p:nvSpPr>
        <p:spPr>
          <a:xfrm>
            <a:off x="609600" y="1533525"/>
            <a:ext cx="538543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0AAOEkAACwJQAAAAAAACYAAAAIAAAAAYAAAAAAAAA="/>
              </a:ext>
            </a:extLst>
          </p:cNvSpPr>
          <p:nvPr>
            <p:ph sz="half" idx="2"/>
          </p:nvPr>
        </p:nvSpPr>
        <p:spPr>
          <a:xfrm>
            <a:off x="609600" y="2173605"/>
            <a:ext cx="5385435" cy="395287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cJgAAbwkAAEBHAABfDQAAAAAAACYAAAAIAAAAgQAAAAAAAAA="/>
              </a:ext>
            </a:extLst>
          </p:cNvSpPr>
          <p:nvPr>
            <p:ph idx="3"/>
          </p:nvPr>
        </p:nvSpPr>
        <p:spPr>
          <a:xfrm>
            <a:off x="6195060" y="1533525"/>
            <a:ext cx="538734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cJgAAXw0AAEBHAACwJQAAEAAAACYAAAAIAAAAAYAAAAAAAAA="/>
              </a:ext>
            </a:extLst>
          </p:cNvSpPr>
          <p:nvPr>
            <p:ph sz="half" idx="4"/>
          </p:nvPr>
        </p:nvSpPr>
        <p:spPr>
          <a:xfrm>
            <a:off x="6195060" y="2173605"/>
            <a:ext cx="5387340" cy="395287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M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394AA6-E8B1-6CBC-FF81-1EE904CF094B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AeTA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B31132-7C90-E6E7-DE0B-8AB25F4528DF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722F5F-118B-27D9-C5CA-E78C618433B2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8BC104-4A84-DE37-CA33-BC628F7D3CE9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9F7E33-7DB5-CA88-FB27-8BDD30690DDE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D7D636-78EF-8220-A16F-8E75982157DB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rAEAAGwcAADSCAAAAAAAACYAAAAIAAAAgQAAAAAAAAA="/>
              </a:ext>
            </a:extLst>
          </p:cNvSpPr>
          <p:nvPr>
            <p:ph type="title"/>
          </p:nvPr>
        </p:nvSpPr>
        <p:spPr>
          <a:xfrm>
            <a:off x="609600" y="271780"/>
            <a:ext cx="401066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HQAArAEAAEBHAACwJQAAAAAAACYAAAAIAAAAAYAAAAAAAAA="/>
              </a:ext>
            </a:extLst>
          </p:cNvSpPr>
          <p:nvPr>
            <p:ph idx="1"/>
          </p:nvPr>
        </p:nvSpPr>
        <p:spPr>
          <a:xfrm>
            <a:off x="4765675" y="271780"/>
            <a:ext cx="6816725" cy="58547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0ggAAGwcAACwJQAAAAAAACYAAAAIAAAAAQAAAAAAAAA="/>
              </a:ext>
            </a:extLst>
          </p:cNvSpPr>
          <p:nvPr>
            <p:ph sz="half" idx="2"/>
          </p:nvPr>
        </p:nvSpPr>
        <p:spPr>
          <a:xfrm>
            <a:off x="609600" y="1433830"/>
            <a:ext cx="4010660" cy="469265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424C5B-1587-17BA-C9FA-E3EF02B43FB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03743E-70EF-5682-A1BB-86D73AF557D3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Zm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iB0AALE7AAACIQAAAAAAACYAAAAIAAAAgQAAAAAAAAA="/>
              </a:ext>
            </a:extLst>
          </p:cNvSpPr>
          <p:nvPr>
            <p:ph type="title"/>
          </p:nvPr>
        </p:nvSpPr>
        <p:spPr>
          <a:xfrm>
            <a:off x="2388235" y="4800600"/>
            <a:ext cx="7315200" cy="5651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xgMAALE7AAAWHQAAAAAAACYAAAAIAAAAAQAAAAAAAAA="/>
              </a:ext>
            </a:extLst>
          </p:cNvSpPr>
          <p:nvPr>
            <p:ph idx="1"/>
          </p:nvPr>
        </p:nvSpPr>
        <p:spPr>
          <a:xfrm>
            <a:off x="2388235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6Em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xDgAAAiEAALE7AAD4JQAAAAAAACYAAAAIAAAAAQAAAAAAAAA="/>
              </a:ext>
            </a:extLst>
          </p:cNvSpPr>
          <p:nvPr>
            <p:ph sz="half" idx="2"/>
          </p:nvPr>
        </p:nvSpPr>
        <p:spPr>
          <a:xfrm>
            <a:off x="2388235" y="5365750"/>
            <a:ext cx="7315200" cy="80645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stLS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82A199-D7C4-D757-8A3A-2102EF747C7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8tLS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A7D19A2-ECE7-28EF-A9C5-1ABA578B5F4F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CYAAMQXAABYKQAAEAAAACYAAAAIAAAA//////////8="/>
              </a:ext>
            </a:extLst>
          </p:cNvSpPr>
          <p:nvPr>
            <p:ph type="dt" sz="quarter"/>
          </p:nvPr>
        </p:nvSpPr>
        <p:spPr>
          <a:xfrm>
            <a:off x="609600" y="6245860"/>
            <a:ext cx="3253740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286272F6-B8C5-3784-8BDA-4ED13C947D1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xGwAAbCYAAIwvAABYKQAAEAAAACYAAAAIAAAA//////////8="/>
              </a:ext>
            </a:extLst>
          </p:cNvSpPr>
          <p:nvPr>
            <p:ph type="ftr" sz="quarter" idx="1"/>
          </p:nvPr>
        </p:nvSpPr>
        <p:spPr>
          <a:xfrm>
            <a:off x="4460875" y="6245860"/>
            <a:ext cx="3268345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MwAAbCYAAEBH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8326120" y="6245860"/>
            <a:ext cx="3256280" cy="474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51E3896F-21BC-B67F-F25B-D72AC7150482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uCAAAEAAAACYAAAAIAAAA//////////8="/>
              </a:ext>
            </a:extLst>
          </p:cNvSpPr>
          <p:nvPr>
            <p:ph type="title" idx="3"/>
          </p:nvPr>
        </p:nvSpPr>
        <p:spPr>
          <a:xfrm>
            <a:off x="609600" y="274320"/>
            <a:ext cx="10972800" cy="113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KZm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xwkAAEBHAACqJQAAEAAAACYAAAAIAAAA//////////8="/>
              </a:ext>
            </a:extLst>
          </p:cNvSpPr>
          <p:nvPr>
            <p:ph type="body" idx="4"/>
          </p:nvPr>
        </p:nvSpPr>
        <p:spPr>
          <a:xfrm>
            <a:off x="609600" y="1589405"/>
            <a:ext cx="109728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iAMAAABLAADBIwAAAAAAACYAAAAIAAAA//////////8="/>
              </a:ext>
            </a:extLst>
          </p:cNvSpPr>
          <p:nvPr/>
        </p:nvSpPr>
        <p:spPr>
          <a:xfrm>
            <a:off x="-635" y="574040"/>
            <a:ext cx="12192635" cy="5238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Important points of SQS and Billing :</a:t>
            </a:r>
          </a:p>
          <a:p>
            <a:pPr/>
          </a:p>
          <a:p>
            <a:pPr/>
            <a:r>
              <a:t>• SQS is a pull service and SNS is push service</a:t>
            </a:r>
          </a:p>
          <a:p>
            <a:pPr/>
            <a:r>
              <a:t>• SQS is a fast,reliable,fully managed message queue service</a:t>
            </a:r>
          </a:p>
          <a:p>
            <a:pPr/>
            <a:r>
              <a:t>• it is a webservice that give us access to message queues that store messages waiting to be processed</a:t>
            </a:r>
          </a:p>
          <a:p>
            <a:pPr/>
            <a:r>
              <a:t>• It offers a reliable,highly scalable hosted queue for storing messages between servers</a:t>
            </a:r>
          </a:p>
          <a:p>
            <a:pPr/>
            <a:r>
              <a:t>• It allows the decoupling of application components such that a failure in one components does not cause a bigger problem to application functionality(like a coupled app)</a:t>
            </a:r>
          </a:p>
          <a:p>
            <a:pPr/>
            <a:r>
              <a:t>• Using SQS,we no longer need a highly available message cluster or the burden of running it</a:t>
            </a:r>
          </a:p>
          <a:p>
            <a:pPr/>
            <a:r>
              <a:t>• We can delete all the messages in an SQS queue without deleting the SQS queue itself</a:t>
            </a:r>
          </a:p>
          <a:p>
            <a:pPr/>
            <a:r>
              <a:t>• We can use application on ec2 instances to read and process the SQS queue messages</a:t>
            </a:r>
          </a:p>
          <a:p>
            <a:pPr/>
            <a:r>
              <a:t>• We can use autocaling to scale ec2 fleet processing the SQS messages,as the queue size increases</a:t>
            </a:r>
          </a:p>
          <a:p>
            <a:pPr/>
            <a:r>
              <a:t>• These applications on ec2 instances can process SQS messages/jobs then post the results to other Queues to other AWS services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P9KAAAvKgAAAAAAACYAAAAIAAAA//////////8=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KAQAAABLAADfIgAAAAAAACYAAAAIAAAA//////////8="/>
              </a:ext>
            </a:extLst>
          </p:cNvSpPr>
          <p:nvPr/>
        </p:nvSpPr>
        <p:spPr>
          <a:xfrm>
            <a:off x="0" y="675640"/>
            <a:ext cx="12192000" cy="4993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AWS Queue Types :</a:t>
            </a:r>
          </a:p>
          <a:p>
            <a:pPr/>
          </a:p>
          <a:p>
            <a:pPr/>
            <a:r>
              <a:rPr i="1"/>
              <a:t>1.Standard Queue</a:t>
            </a:r>
            <a:r>
              <a:t> </a:t>
            </a:r>
          </a:p>
          <a:p>
            <a:pPr/>
          </a:p>
          <a:p>
            <a:pPr/>
            <a:r>
              <a:t>• High(unlimited) throughput</a:t>
            </a:r>
          </a:p>
          <a:p>
            <a:pPr/>
            <a:r>
              <a:t>• Atleast one delivery</a:t>
            </a:r>
          </a:p>
          <a:p>
            <a:pPr/>
            <a:r>
              <a:t>• Duplicacy is possible</a:t>
            </a:r>
          </a:p>
          <a:p>
            <a:pPr/>
            <a:r>
              <a:t>• Best effort ordering</a:t>
            </a:r>
          </a:p>
          <a:p>
            <a:pPr/>
          </a:p>
          <a:p>
            <a:pPr>
              <a:defRPr i="1"/>
            </a:pPr>
            <a:r>
              <a:t>2.FIFO Queue</a:t>
            </a:r>
          </a:p>
          <a:p>
            <a:pPr/>
          </a:p>
          <a:p>
            <a:pPr/>
            <a:r>
              <a:t>• Limited throughput(300 TPS)</a:t>
            </a:r>
          </a:p>
          <a:p>
            <a:pPr/>
            <a:r>
              <a:t>• Exactly one processing</a:t>
            </a:r>
          </a:p>
          <a:p>
            <a:pPr/>
            <a:r>
              <a:t>• Duplicacy not possible</a:t>
            </a:r>
          </a:p>
          <a:p>
            <a:pPr/>
            <a:r>
              <a:t>• Strict ordering -First in First out</a:t>
            </a:r>
          </a:p>
          <a:p>
            <a:pPr/>
            <a:r>
              <a:t>• FIFO queues are limited to 300 transactions per second(TPS),but have all the capabilities of standard queue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QAAAAFLAAAxKgAAAAAAACYAAAAIAAAA//////////8="/>
              </a:ext>
            </a:extLst>
          </p:cNvSpPr>
          <p:nvPr/>
        </p:nvSpPr>
        <p:spPr>
          <a:xfrm>
            <a:off x="0" y="635"/>
            <a:ext cx="12192635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8gcAAAFLAABuIgAAAAAAACYAAAAIAAAA//////////8="/>
              </a:ext>
            </a:extLst>
          </p:cNvSpPr>
          <p:nvPr/>
        </p:nvSpPr>
        <p:spPr>
          <a:xfrm>
            <a:off x="635" y="1291590"/>
            <a:ext cx="12192000" cy="430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SQS Pricing :</a:t>
            </a:r>
          </a:p>
          <a:p>
            <a:pPr/>
          </a:p>
          <a:p>
            <a:pPr/>
            <a:r>
              <a:t>• The first 1 million monthly requests are free.After that pricing is according to regions EX : In mumbai region Standard Queue-$0.40/million request.....FIFO Queue : $0.50/million request</a:t>
            </a:r>
          </a:p>
          <a:p>
            <a:pPr/>
          </a:p>
          <a:p>
            <a:pPr>
              <a:defRPr i="1"/>
            </a:pPr>
            <a:r>
              <a:t>How Amazon SQS Charges : </a:t>
            </a:r>
          </a:p>
          <a:p>
            <a:pPr/>
          </a:p>
          <a:p>
            <a:pPr/>
            <a:r>
              <a:t>• API action : Every Amazon SQS actions count as a request</a:t>
            </a:r>
          </a:p>
          <a:p>
            <a:pPr/>
            <a:r>
              <a:t>• FIFO Request : API actions for sending,receiving,deleting and changing visibility of messages from FIFO Queues are charged at FIFO rates</a:t>
            </a:r>
          </a:p>
          <a:p>
            <a:pPr/>
            <a:r>
              <a:t>• Contents of Request : A single request can have from 1 to 10 messages,upto a max total payload of 256KB</a:t>
            </a:r>
          </a:p>
          <a:p>
            <a:pPr/>
            <a:r>
              <a:t>• Size of Payload : Each 64KB chunk of a payload is billed as 1 request(EX : API action with a 256KB payload is billed as 1 request)</a:t>
            </a:r>
          </a:p>
          <a:p>
            <a:pPr/>
            <a:r>
              <a:t>• Interaction with Amazon S3</a:t>
            </a:r>
          </a:p>
          <a:p>
            <a:pPr/>
            <a:r>
              <a:t>• Interaction with AWS KMS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/////wBLAAAxKgAAAAAAACYAAAAIAAAA//////////8="/>
              </a:ext>
            </a:extLst>
          </p:cNvSpPr>
          <p:nvPr/>
        </p:nvSpPr>
        <p:spPr>
          <a:xfrm>
            <a:off x="-635" y="-635"/>
            <a:ext cx="12192635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AAd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nwYAAABLAACcKAAAAAAAACYAAAAIAAAA//////////8="/>
              </a:ext>
            </a:extLst>
          </p:cNvSpPr>
          <p:nvPr/>
        </p:nvSpPr>
        <p:spPr>
          <a:xfrm>
            <a:off x="-635" y="1076325"/>
            <a:ext cx="12192635" cy="5525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>
              <a:defRPr b="1"/>
            </a:pPr>
            <a:r>
              <a:t>Short Polling :</a:t>
            </a:r>
          </a:p>
          <a:p>
            <a:pPr/>
          </a:p>
          <a:p>
            <a:pPr/>
            <a:r>
              <a:t>• A request is returned immediately even if the queue is empty</a:t>
            </a:r>
          </a:p>
          <a:p>
            <a:pPr/>
            <a:r>
              <a:t>☐ It does not wait for messages to appear in the queue</a:t>
            </a:r>
          </a:p>
          <a:p>
            <a:pPr/>
            <a:r>
              <a:t>☐ It queries only a subset of the available servers for messages(based on weighted random distribution)</a:t>
            </a:r>
          </a:p>
          <a:p>
            <a:pPr/>
            <a:r>
              <a:t>☐ Default by SQS</a:t>
            </a:r>
          </a:p>
          <a:p>
            <a:pPr/>
            <a:r>
              <a:t>☐ Receive message time is set to 0</a:t>
            </a:r>
          </a:p>
          <a:p>
            <a:pPr/>
            <a:r>
              <a:t>• More requets are used which implies higher cost</a:t>
            </a:r>
          </a:p>
          <a:p>
            <a:pPr/>
          </a:p>
          <a:p>
            <a:pPr>
              <a:defRPr b="1"/>
            </a:pPr>
            <a:r>
              <a:t>Long Polling :</a:t>
            </a:r>
          </a:p>
          <a:p>
            <a:pPr/>
          </a:p>
          <a:p>
            <a:pPr/>
            <a:r>
              <a:t>• Is preferred to regular/short polling.It uses fewer requests and reduce cost by :</a:t>
            </a:r>
          </a:p>
          <a:p>
            <a:pPr/>
            <a:r>
              <a:t>☐ Eliminating false empty responses by querying all the servers</a:t>
            </a:r>
          </a:p>
          <a:p>
            <a:pPr/>
            <a:r>
              <a:t>☐ Reduce the number of empty respones by allowing amazon SQS to wait untill a message is available in the queue before sending a response unless the connection timeout (20 sec)</a:t>
            </a:r>
          </a:p>
          <a:p>
            <a:pPr/>
            <a:r>
              <a:t>☐ Receive message time is set to a non-zero value(max 20 sec)</a:t>
            </a:r>
          </a:p>
          <a:p>
            <a:pPr/>
            <a:r>
              <a:t>☐ Polling is same for both pollings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UwEAAOxLAACjJAAAAAAAACYAAAAIAAAA//////////8="/>
              </a:ext>
            </a:extLst>
          </p:cNvSpPr>
          <p:nvPr/>
        </p:nvSpPr>
        <p:spPr>
          <a:xfrm>
            <a:off x="-635" y="215265"/>
            <a:ext cx="12342495" cy="574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SQS-Retention Period :</a:t>
            </a:r>
          </a:p>
          <a:p>
            <a:pPr/>
          </a:p>
          <a:p>
            <a:pPr/>
            <a:r>
              <a:t>• SQS messages can remain in the queue for upto 14 days(SQS retention period)</a:t>
            </a:r>
          </a:p>
          <a:p>
            <a:pPr/>
            <a:r>
              <a:t>• Range is  1 min to 14 days(default is 4 days)</a:t>
            </a:r>
          </a:p>
          <a:p>
            <a:pPr/>
            <a:r>
              <a:t>• Once the max retention period of a message is reached,it will be deleted automatically from the queue</a:t>
            </a:r>
          </a:p>
          <a:p>
            <a:pPr/>
            <a:r>
              <a:t>• Messages can be sent to the queue and read from the queue simultaneously</a:t>
            </a:r>
          </a:p>
          <a:p>
            <a:pPr/>
            <a:r>
              <a:t>• SQS can be used with DynamoDB,EC2,ECS,Redshift,RDS,Lambda,S3 to make distributed/decoupled applications</a:t>
            </a:r>
          </a:p>
          <a:p>
            <a:pPr/>
            <a:r>
              <a:t>• We can have multiple queues with diff priorities</a:t>
            </a:r>
          </a:p>
          <a:p>
            <a:pPr>
              <a:defRPr b="1"/>
            </a:pPr>
          </a:p>
          <a:p>
            <a:pPr>
              <a:defRPr b="1"/>
            </a:pPr>
            <a:r>
              <a:t>SQS-Visibility Timeout : </a:t>
            </a:r>
          </a:p>
          <a:p>
            <a:pPr/>
          </a:p>
          <a:p>
            <a:pPr/>
            <a:r>
              <a:t>• Is the duration of time a message is locked for read by other servers</a:t>
            </a:r>
          </a:p>
          <a:p>
            <a:pPr/>
            <a:r>
              <a:t>• Max is 12 hours and default is 30 sec</a:t>
            </a:r>
          </a:p>
          <a:p>
            <a:pPr/>
            <a:r>
              <a:t>• A server that read a message to process, it can change the message visibility timeout if it needs more time to process the message</a:t>
            </a:r>
          </a:p>
          <a:p>
            <a:pPr/>
            <a:r>
              <a:t>• After a message is read,there are the following possibilities :</a:t>
            </a:r>
          </a:p>
          <a:p>
            <a:pPr/>
            <a:r>
              <a:t>☐ An ACK is received that a message is processed,so it must be deleted from the queue to avoid duplicates</a:t>
            </a:r>
          </a:p>
          <a:p>
            <a:pPr/>
            <a:r>
              <a:t>☐ If a fail is received or the visibility timeout expires,the message will then be unlocked for read,such that it can be read and processed by another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KZm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VsdC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+QMAAABLAADYJgAAAAAAACYAAAAIAAAA//////////8="/>
              </a:ext>
            </a:extLst>
          </p:cNvSpPr>
          <p:nvPr/>
        </p:nvSpPr>
        <p:spPr>
          <a:xfrm>
            <a:off x="-635" y="645795"/>
            <a:ext cx="12192635" cy="5668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Delivery Delay :</a:t>
            </a:r>
          </a:p>
          <a:p>
            <a:pPr/>
          </a:p>
          <a:p>
            <a:pPr/>
            <a:r>
              <a:t>• AWS SQS provides delivery delay options to postpone the delivery of new messages to a queue.If delivery delay is defined for a queue,any new messages will not be visible to the server for the duration of delay.The default(min) delay for a queue is 0 sec.The max is 15 Min</a:t>
            </a:r>
          </a:p>
          <a:p>
            <a:pPr/>
          </a:p>
          <a:p>
            <a:pPr>
              <a:defRPr i="1"/>
            </a:pPr>
            <a:r>
              <a:t>Receive Message Wait Time :</a:t>
            </a:r>
          </a:p>
          <a:p>
            <a:pPr/>
          </a:p>
          <a:p>
            <a:pPr/>
            <a:r>
              <a:t>• The default time is 0 Sec.This is max amount of time that a long polling receive call will wait for a message to become available before returning an empty reponse(Max value is 20 Sec)</a:t>
            </a:r>
          </a:p>
          <a:p>
            <a:pPr/>
          </a:p>
          <a:p>
            <a:pPr>
              <a:defRPr b="1"/>
            </a:pPr>
            <a:r>
              <a:t>Dead Letter Queue :</a:t>
            </a:r>
          </a:p>
          <a:p>
            <a:pPr/>
          </a:p>
          <a:p>
            <a:pPr/>
            <a:r>
              <a:t>• The main task of a dead letter queue is handling message failure.A dead letter queue lets us set aside and isolate messages that can't be processed correctly to determine why their processing didn't succeed</a:t>
            </a:r>
          </a:p>
          <a:p>
            <a:pPr/>
            <a:r>
              <a:t>• Dont use a dead letter queue with a FIFO queue,if we don't want to break the exact order of messages or operations</a:t>
            </a:r>
          </a:p>
          <a:p>
            <a:pPr/>
            <a:r>
              <a:t>• DLQ must be of the same type as the source queue(standard or FIFO)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2020-04-26T14:07:05Z</dcterms:created>
  <dcterms:modified xsi:type="dcterms:W3CDTF">2020-04-26T14:22:33Z</dcterms:modified>
</cp:coreProperties>
</file>