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7966367" val="976" rev64="64" revOS="3"/>
      <pr:smFileRevision xmlns:pr="smNativeData" dt="1587966367" val="0"/>
      <pr:guideOptions xmlns:pr="smNativeData" dt="158796636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2" d="100"/>
          <a:sy n="82" d="100"/>
        </p:scale>
        <p:origin x="541" y="154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82" d="100"/>
          <a:sy n="82" d="100"/>
        </p:scale>
        <p:origin x="541" y="15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1gkAAAg0AAA7EAAAEAAAACYAAAAIAAAAffD///////8="/>
              </a:ext>
            </a:extLst>
          </p:cNvSpPr>
          <p:nvPr>
            <p:ph type="ctrTitle"/>
          </p:nvPr>
        </p:nvSpPr>
        <p:spPr>
          <a:xfrm>
            <a:off x="685800" y="1598930"/>
            <a:ext cx="7772400" cy="103949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6BEAANAvAAAKGgAAEAAAACYAAAAIAAAAffD///////8="/>
              </a:ext>
            </a:extLst>
          </p:cNvSpPr>
          <p:nvPr>
            <p:ph type="subTitle" idx="1"/>
          </p:nvPr>
        </p:nvSpPr>
        <p:spPr>
          <a:xfrm>
            <a:off x="1371600" y="2910840"/>
            <a:ext cx="6400800" cy="132207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28D3D9C5-8BC5-862F-8B6B-7D7A97257D2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46827D39-77AB-D78B-E53A-81DE337413D4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3Gm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9DB38DD-93A4-8ECE-EA63-659B762D1C30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QZUvo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JoBl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C47BA5-EBA2-918D-EC7C-1DD835321A48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3GmXh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RAEAAHA1AABEHAAAA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g4OT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NgnAABEHAAAAAAAACYAAAAIAAAAA4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AuMT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2607E6-A8E3-73F1-AD9E-5EA449D05B0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8vLyw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NygO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B47CB2-FCEE-E18A-A00C-0ADF3242565F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3Gm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iDzw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9D29A0-EEB5-C8DF-FB25-188A676B0D4D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5B0269-27D7-0EF4-99E3-D1A14CAD6F84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VRQAAEI0AACdGgAAAAAAACYAAAAIAAAAgQ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08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3Gm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aA0AAEI0AABVFAAAAAAAACYAAAAIAAAAgQAAAAAAAAA="/>
              </a:ext>
            </a:extLst>
          </p:cNvSpPr>
          <p:nvPr>
            <p:ph idx="1"/>
          </p:nvPr>
        </p:nvSpPr>
        <p:spPr>
          <a:xfrm>
            <a:off x="722630" y="2179320"/>
            <a:ext cx="7772400" cy="1125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k5OT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DA40C2C-6280-F1FA-CE1C-94AF425238C1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4+Pk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VFRU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66E2F00-4EBB-3BD9-F5D6-B88C619803ED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3Gm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jSzg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gcAAKgbAABEHAAAAAAAACYAAAAIAAAAAYAAAAAAAAA="/>
              </a:ext>
            </a:extLst>
          </p:cNvSpPr>
          <p:nvPr>
            <p:ph sz="half" idx="1"/>
          </p:nvPr>
        </p:nvSpPr>
        <p:spPr>
          <a:xfrm>
            <a:off x="457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YgcAAHA1AABEHAAAAAAAACYAAAAIAAAAAYAAAAAAAAA="/>
              </a:ext>
            </a:extLst>
          </p:cNvSpPr>
          <p:nvPr>
            <p:ph sz="half" idx="2"/>
          </p:nvPr>
        </p:nvSpPr>
        <p:spPr>
          <a:xfrm>
            <a:off x="4648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0C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8BFA917-59F5-EA5F-BB07-AF0AE7494DF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M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469664-2AD6-1360-98FE-DC35D8B06E89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3Gm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n3Gm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FAcAAKobAAAICgAAAAAAACYAAAAIAAAAgQAAAAAAAAA="/>
              </a:ext>
            </a:extLst>
          </p:cNvSpPr>
          <p:nvPr>
            <p:ph idx="1"/>
          </p:nvPr>
        </p:nvSpPr>
        <p:spPr>
          <a:xfrm>
            <a:off x="45720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AoAAKobAABEHAAAAAAAACYAAAAIAAAAAYAAAAAAAAA="/>
              </a:ext>
            </a:extLst>
          </p:cNvSpPr>
          <p:nvPr>
            <p:ph sz="half" idx="2"/>
          </p:nvPr>
        </p:nvSpPr>
        <p:spPr>
          <a:xfrm>
            <a:off x="457200" y="1630680"/>
            <a:ext cx="4039870" cy="29641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n3Gm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FAcAAHA1AAAICgAAAAAAACYAAAAIAAAAgQAAAAAAAAA="/>
              </a:ext>
            </a:extLst>
          </p:cNvSpPr>
          <p:nvPr>
            <p:ph idx="3"/>
          </p:nvPr>
        </p:nvSpPr>
        <p:spPr>
          <a:xfrm>
            <a:off x="464693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AoAAHA1AABEHAAAEAAAACYAAAAIAAAAAYAAAAAAAAA="/>
              </a:ext>
            </a:extLst>
          </p:cNvSpPr>
          <p:nvPr>
            <p:ph sz="half" idx="4"/>
          </p:nvPr>
        </p:nvSpPr>
        <p:spPr>
          <a:xfrm>
            <a:off x="4646930" y="1630680"/>
            <a:ext cx="4039870" cy="29641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868DE2B-65D5-3D28-9BD0-937D909E6DC6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D3FC96-D8AB-860A-E56B-2E5FB225137B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3Gm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7078F6-B8F0-258E-BEC8-4EDB3686481B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EA4DAC-E295-BFBB-DB52-14EE031C2D41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FFC3246-08E2-A9C4-AC44-FE917C0A5AAB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0978A6F-21FD-C27C-B32F-D729C4614582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3Gm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QgEAAFIVAACfBgAAAAAAACYAAAAIAAAAgQAAAAAAAAA=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CaX/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QgEAAHA1AABEHAAAAAAAACYAAAAIAAAAAYAAAAAAAAA="/>
              </a:ext>
            </a:extLst>
          </p:cNvSpPr>
          <p:nvPr>
            <p:ph idx="1"/>
          </p:nvPr>
        </p:nvSpPr>
        <p:spPr>
          <a:xfrm>
            <a:off x="3575050" y="204470"/>
            <a:ext cx="5111750" cy="439039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nwYAAFIVAABEHAAAAAAAACYAAAAIAAAAAQAAAAAAAAA="/>
              </a:ext>
            </a:extLst>
          </p:cNvSpPr>
          <p:nvPr>
            <p:ph sz="half" idx="2"/>
          </p:nvPr>
        </p:nvSpPr>
        <p:spPr>
          <a:xfrm>
            <a:off x="457200" y="1076325"/>
            <a:ext cx="3008630" cy="351853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9CCA1C-52CA-C93C-8424-A469846A72F1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NAv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A6A321-6F8C-F355-C21E-9900ED5034CC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3Gm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JhYAAMYsAADDGAAAAAAAACYAAAAIAAAAgQAAAAAAAAA="/>
              </a:ext>
            </a:extLst>
          </p:cNvSpPr>
          <p:nvPr>
            <p:ph type="title"/>
          </p:nvPr>
        </p:nvSpPr>
        <p:spPr>
          <a:xfrm>
            <a:off x="1791970" y="3600450"/>
            <a:ext cx="5486400" cy="42481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CaX/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1AIAAMYsAADQFQAAAAAAACYAAAAIAAAAAQAAAAAAAAA="/>
              </a:ext>
            </a:extLst>
          </p:cNvSpPr>
          <p:nvPr>
            <p:ph idx="1"/>
          </p:nvPr>
        </p:nvSpPr>
        <p:spPr>
          <a:xfrm>
            <a:off x="1791970" y="459740"/>
            <a:ext cx="5486400" cy="30861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r0D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wxgAAMYsAAB6HAAAAAAAACYAAAAIAAAAAQAAAAAAAAA="/>
              </a:ext>
            </a:extLst>
          </p:cNvSpPr>
          <p:nvPr>
            <p:ph sz="half" idx="2"/>
          </p:nvPr>
        </p:nvSpPr>
        <p:spPr>
          <a:xfrm>
            <a:off x="1791970" y="4025265"/>
            <a:ext cx="5486400" cy="60388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aH4f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52875E-10C6-0771-88EA-E624C9A47EB3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+c6U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9E1403D-73B4-B4B6-FA59-85E30E170CD0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//////////8="/>
              </a:ext>
            </a:extLst>
          </p:cNvSpPr>
          <p:nvPr>
            <p:ph type="dt" sz="quarter"/>
          </p:nvPr>
        </p:nvSpPr>
        <p:spPr>
          <a:xfrm>
            <a:off x="457200" y="4685030"/>
            <a:ext cx="24409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020AB31C-52EF-5F45-A1B2-A410FDFC57F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4685030"/>
            <a:ext cx="245046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4685030"/>
            <a:ext cx="24415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05F48635-7BE8-A170-A64C-8D25C80250D8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//////////8="/>
              </a:ext>
            </a:extLst>
          </p:cNvSpPr>
          <p:nvPr>
            <p:ph type="title" idx="3"/>
          </p:nvPr>
        </p:nvSpPr>
        <p:spPr>
          <a:xfrm>
            <a:off x="457200" y="205740"/>
            <a:ext cx="8229600" cy="853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n3Gm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//////////8="/>
              </a:ext>
            </a:extLst>
          </p:cNvSpPr>
          <p:nvPr>
            <p:ph type="body" idx="4"/>
          </p:nvPr>
        </p:nvSpPr>
        <p:spPr>
          <a:xfrm>
            <a:off x="457200" y="1192530"/>
            <a:ext cx="8229600" cy="3400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n3Gm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EE4AACkHwAAAAAAACYAAAAIAAAA//////////8="/>
              </a:ext>
            </a:extLst>
          </p:cNvSpPr>
          <p:nvPr/>
        </p:nvSpPr>
        <p:spPr>
          <a:xfrm>
            <a:off x="0" y="0"/>
            <a:ext cx="9144635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Database Types :</a:t>
            </a:r>
          </a:p>
          <a:p>
            <a:pPr/>
          </a:p>
          <a:p>
            <a:pPr/>
            <a:r>
              <a:rPr b="1"/>
              <a:t>1. Unstructured Data </a:t>
            </a:r>
            <a:r>
              <a:t>: It has information that either does not have a pre-defined data model or is not organised in a pre-defined manner</a:t>
            </a:r>
          </a:p>
          <a:p>
            <a:pPr/>
            <a:r>
              <a:t>• Unstructred information is typically text heavy,but may contain data such as dates,numbers and facts as well.Examples include email messages,word processing,documents,videos,photos,audio files,presentations,webpages</a:t>
            </a:r>
          </a:p>
          <a:p>
            <a:pPr/>
          </a:p>
          <a:p>
            <a:pPr/>
            <a:r>
              <a:rPr b="1"/>
              <a:t>2.Semi-Structured Data :</a:t>
            </a:r>
            <a:r>
              <a:t> It is information that does not reside in a relational database but that does have some organisational proerties that make it easy to analyse...Eg : XML &amp; JSON</a:t>
            </a:r>
          </a:p>
          <a:p>
            <a:pPr/>
          </a:p>
          <a:p>
            <a:pPr/>
            <a:r>
              <a:rPr b="1"/>
              <a:t>3.Structured Data :</a:t>
            </a:r>
            <a:r>
              <a:t> It refers to information with high degree of organization,such that inclusion in a relational database is seamless and readily searchable by simple,straight forward search engine algorithims or other search operations</a:t>
            </a:r>
          </a:p>
          <a:p>
            <a:pPr/>
            <a:r>
              <a:t>• All data which can be stored in database SQL in table with rows and colums.They have relational key and can be easily mapped into pre-defined fields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n3Gm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AAAAAEA4AACkHwAAAAAAACYAAAAIAAAA//////////8="/>
              </a:ext>
            </a:extLst>
          </p:cNvSpPr>
          <p:nvPr/>
        </p:nvSpPr>
        <p:spPr>
          <a:xfrm>
            <a:off x="-635" y="0"/>
            <a:ext cx="9144635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Dynamo DB Table :</a:t>
            </a:r>
          </a:p>
          <a:p>
            <a:pPr/>
            <a:r>
              <a:t>• A table is a collection of data items</a:t>
            </a:r>
          </a:p>
          <a:p>
            <a:pPr/>
            <a:r>
              <a:t>• Like all other DB,dynamodb stores data in tables</a:t>
            </a:r>
          </a:p>
          <a:p>
            <a:pPr/>
          </a:p>
          <a:p>
            <a:pPr>
              <a:defRPr b="1"/>
            </a:pPr>
            <a:r>
              <a:t>Items :</a:t>
            </a:r>
          </a:p>
          <a:p>
            <a:pPr/>
            <a:r>
              <a:t>• Each table contains multiple items </a:t>
            </a:r>
          </a:p>
          <a:p>
            <a:pPr/>
            <a:r>
              <a:t>• An Item is a group of attributes that is uniquely identifiable among all of the other items</a:t>
            </a:r>
          </a:p>
          <a:p>
            <a:pPr/>
            <a:r>
              <a:t>• An item consist of a primary or composite key and a flexible number of attributes</a:t>
            </a:r>
          </a:p>
          <a:p>
            <a:pPr/>
            <a:r>
              <a:t>• Items in Dynamodb are similar into Rows,Records in other db</a:t>
            </a:r>
          </a:p>
          <a:p>
            <a:pPr/>
          </a:p>
          <a:p>
            <a:pPr>
              <a:defRPr b="1"/>
            </a:pPr>
            <a:r>
              <a:t>Attributes :</a:t>
            </a:r>
          </a:p>
          <a:p>
            <a:pPr/>
            <a:r>
              <a:t>• Each itme is composed of one or more attributes</a:t>
            </a:r>
          </a:p>
          <a:p>
            <a:pPr/>
            <a:r>
              <a:t>• An attributes consist of the attribute name and a value or a set of values</a:t>
            </a:r>
          </a:p>
          <a:p>
            <a:pPr/>
            <a:r>
              <a:t>• An attribute is a fundamental data elemant,something that does not need to be broken down any further</a:t>
            </a:r>
          </a:p>
          <a:p>
            <a:pPr/>
            <a:r>
              <a:t>• Aggregate size of an item cannot exceed 400KB including key and all attributes</a:t>
            </a:r>
          </a:p>
          <a:p>
            <a:pPr/>
            <a:r>
              <a:t>• If the item size is more than 400KB, then we can upload the item in S3 bucket and then we can add the URL from S3 bucket in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n3Gm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Ef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AAAAAEA4AACkHwAAAAAAACYAAAAIAAAA//////////8="/>
              </a:ext>
            </a:extLst>
          </p:cNvSpPr>
          <p:nvPr/>
        </p:nvSpPr>
        <p:spPr>
          <a:xfrm>
            <a:off x="-635" y="0"/>
            <a:ext cx="9144635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•Dynamodb allows low latency read/write access to items ranging from 1 byte to 400KB</a:t>
            </a:r>
          </a:p>
          <a:p>
            <a:pPr/>
            <a:r>
              <a:t>• Dynamodb can be used to store pointers to S3 stored objects,or items of sizes larger than 400KB too if needed</a:t>
            </a:r>
          </a:p>
          <a:p>
            <a:pPr/>
            <a:r>
              <a:t>• Dynamodb stores data indexed by a primary key-We can specify the primary key when we create the table</a:t>
            </a:r>
          </a:p>
          <a:p>
            <a:pPr/>
            <a:r>
              <a:t>• Each item in the table has a unique identifier or primary key that distinguishes the item from all the others in the table</a:t>
            </a:r>
          </a:p>
          <a:p>
            <a:pPr/>
            <a:r>
              <a:t>• The primary key is the only required attributes for items in a table</a:t>
            </a:r>
          </a:p>
          <a:p>
            <a:pPr/>
            <a:r>
              <a:t>• Dynamodb tables are Schemaless</a:t>
            </a:r>
          </a:p>
          <a:p>
            <a:pPr/>
            <a:r>
              <a:t>☐ Which means that neither the attributes nor their data types need to be defined beforehand</a:t>
            </a:r>
          </a:p>
          <a:p>
            <a:pPr/>
            <a:r>
              <a:t>☐ Each item can have its own distinct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n3Gm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I/jr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AAAAAEA4AACkHwAAAAAAACYAAAAIAAAA//////////8="/>
              </a:ext>
            </a:extLst>
          </p:cNvSpPr>
          <p:nvPr/>
        </p:nvSpPr>
        <p:spPr>
          <a:xfrm>
            <a:off x="-635" y="0"/>
            <a:ext cx="9144635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DynamoDB - Read Capacity Unit :</a:t>
            </a:r>
          </a:p>
          <a:p>
            <a:pPr>
              <a:defRPr b="1"/>
            </a:pPr>
          </a:p>
          <a:p>
            <a:pPr/>
            <a:r>
              <a:t>• One read capacity unit represents one strongly consistent read per second or two eventually.Consistent reads per seconds for an item upto 4KB in size</a:t>
            </a:r>
          </a:p>
          <a:p>
            <a:pPr/>
            <a:r>
              <a:t>• If we need to read an item that is larger than 4KB,DynamoDB will need to consume additional read capacity units</a:t>
            </a:r>
          </a:p>
          <a:p>
            <a:pPr/>
            <a:r>
              <a:t>• The total number of read capacity units required depends on the item size,and whether we want an eventually consistent or strongly consistent read</a:t>
            </a:r>
          </a:p>
          <a:p>
            <a:pPr/>
          </a:p>
          <a:p>
            <a:pPr>
              <a:defRPr b="1"/>
            </a:pPr>
            <a:r>
              <a:t>DynamoDB - Write Capacity Unit :</a:t>
            </a:r>
          </a:p>
          <a:p>
            <a:pPr/>
          </a:p>
          <a:p>
            <a:pPr/>
            <a:r>
              <a:t>•  One write capacity unit represents one write per second for an item upto 1KB in size</a:t>
            </a:r>
          </a:p>
          <a:p>
            <a:pPr/>
            <a:r>
              <a:t>• If we need to write an item that is larger than 1KB,DynamoDb will need to consume additional write capacity units</a:t>
            </a:r>
          </a:p>
          <a:p>
            <a:pPr/>
            <a:r>
              <a:t>• The total number of write capacity units required depends on the item size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n3Gm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EA4AACkHwAAAAAAACYAAAAIAAAA//////////8="/>
              </a:ext>
            </a:extLst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DynamboDb - Pricing :</a:t>
            </a:r>
          </a:p>
          <a:p>
            <a:pPr/>
          </a:p>
          <a:p>
            <a:pPr/>
            <a:r>
              <a:t>• Reads are cheaper than writes when using DynamoDB</a:t>
            </a:r>
          </a:p>
          <a:p>
            <a:pPr/>
            <a:r>
              <a:t>• We pay for :</a:t>
            </a:r>
          </a:p>
          <a:p>
            <a:pPr/>
            <a:r>
              <a:t>☐ Each tables provisioned read/write throughput(hourly rate)</a:t>
            </a:r>
          </a:p>
          <a:p>
            <a:pPr/>
            <a:r>
              <a:t>☐ We are charged for provisioned throughput regardless whether we use it or not</a:t>
            </a:r>
          </a:p>
          <a:p>
            <a:pPr/>
            <a:r>
              <a:t>☐ Indexed data storage</a:t>
            </a:r>
          </a:p>
          <a:p>
            <a:pPr/>
            <a:r>
              <a:t>☐ Internet data transfer(if crosses a region)</a:t>
            </a:r>
          </a:p>
          <a:p>
            <a:pPr/>
            <a:r>
              <a:t>☐ Free tier per account(accross all tables) of 25 read capacity units and 25 write capacity units per month</a:t>
            </a:r>
          </a:p>
          <a:p>
            <a:pPr/>
            <a:r>
              <a:t> </a:t>
            </a:r>
          </a:p>
          <a:p>
            <a:pPr/>
            <a:r>
              <a:t>• DynamoDB can do 10000 write capacity units/sec or 10000 read capacity units per second per table</a:t>
            </a:r>
          </a:p>
          <a:p>
            <a:pPr/>
          </a:p>
          <a:p>
            <a:pPr>
              <a:defRPr b="1"/>
            </a:pPr>
            <a:r>
              <a:t>DynamoDB Limits :</a:t>
            </a:r>
          </a:p>
          <a:p>
            <a:pPr>
              <a:defRPr b="1"/>
            </a:pPr>
          </a:p>
          <a:p>
            <a:pPr/>
            <a:r>
              <a:t>• 256 tables per account per region</a:t>
            </a:r>
          </a:p>
          <a:p>
            <a:pPr/>
            <a:r>
              <a:t>• No limits on the size of any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im</cp:lastModifiedBy>
  <cp:revision>0</cp:revision>
  <dcterms:created xsi:type="dcterms:W3CDTF">2020-04-27T05:43:04Z</dcterms:created>
  <dcterms:modified xsi:type="dcterms:W3CDTF">2020-04-27T05:46:07Z</dcterms:modified>
</cp:coreProperties>
</file>