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94226020" val="976" rev64="64" revOS="3"/>
      <pr:smFileRevision xmlns:pr="smNativeData" dt="1594226020" val="101"/>
      <pr:guideOptions xmlns:pr="smNativeData" dt="1594226020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89" d="100"/>
          <a:sy n="89" d="100"/>
        </p:scale>
        <p:origin x="814" y="155"/>
      </p:cViewPr>
      <p:guideLst x="0" y="0">
        <p:guide orient="horz" pos="162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89" d="100"/>
          <a:sy n="89" d="100"/>
        </p:scale>
        <p:origin x="814" y="155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US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BAAA1gkAAAg0AAA7EAAAEAAAACYAAAAIAAAAffD///////8="/>
              </a:ext>
            </a:extLst>
          </p:cNvSpPr>
          <p:nvPr>
            <p:ph type="ctrTitle"/>
          </p:nvPr>
        </p:nvSpPr>
        <p:spPr>
          <a:xfrm>
            <a:off x="685800" y="1598930"/>
            <a:ext cx="7772400" cy="1039495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D0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wCAAA6BEAANAvAAAKGgAAEAAAACYAAAAIAAAAffD///////8="/>
              </a:ext>
            </a:extLst>
          </p:cNvSpPr>
          <p:nvPr>
            <p:ph type="subTitle" idx="1"/>
          </p:nvPr>
        </p:nvSpPr>
        <p:spPr>
          <a:xfrm>
            <a:off x="1371600" y="2910840"/>
            <a:ext cx="6400800" cy="132207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  <a:lvl2pPr marL="381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Chantilly Pro" pitchFamily="0" charset="0"/>
                <a:cs typeface="Chantilly Pro" pitchFamily="0" charset="0"/>
              </a:defRPr>
            </a:lvl2pPr>
            <a:lvl3pPr marL="762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Chantilly Pro" pitchFamily="0" charset="0"/>
                <a:cs typeface="Chantilly Pro" pitchFamily="0" charset="0"/>
              </a:defRPr>
            </a:lvl3pPr>
            <a:lvl4pPr marL="1143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Chantilly Pro" pitchFamily="0" charset="0"/>
                <a:cs typeface="Chantilly Pro" pitchFamily="0" charset="0"/>
              </a:defRPr>
            </a:lvl4pPr>
            <a:lvl5pPr marL="1524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Chantilly Pro" pitchFamily="0" charset="0"/>
                <a:cs typeface="Chantilly Pro" pitchFamily="0" charset="0"/>
              </a:defRPr>
            </a:lvl5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RJZN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6AC3A754-1A87-9651-C97B-EC04E9353FB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vg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yk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055FAF70-3EE8-0A59-A6E7-C80CE1A9509D}" type="slidenum">
              <a:t/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PUFX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HA1AACE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VgcAAHA1AABBHA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KBnXA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0DEF0D6-98BD-8B06-F366-6E53BE28053B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2F4BD76-38AF-A14B-E14C-CE1EF302179B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PUFXxMAAAAlAAAAZAAAAA8BAAAAkAAAAEgAAACQAAAASAAAAAAAAAAC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IKAAARAEAAHA1AABEHAAAEAAAACYAAAAIAAAAgwAAAAAAAAA="/>
              </a:ext>
            </a:extLst>
          </p:cNvSpPr>
          <p:nvPr>
            <p:ph type="title"/>
          </p:nvPr>
        </p:nvSpPr>
        <p:spPr>
          <a:xfrm>
            <a:off x="6629400" y="205740"/>
            <a:ext cx="2057400" cy="438912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NgnAABEHAAAEAAAACYAAAAIAAAAAwAAAAAAAAA="/>
              </a:ext>
            </a:extLst>
          </p:cNvSpPr>
          <p:nvPr>
            <p:ph idx="1"/>
          </p:nvPr>
        </p:nvSpPr>
        <p:spPr>
          <a:xfrm>
            <a:off x="457200" y="205740"/>
            <a:ext cx="6019800" cy="438912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7987D9-97D4-2C71-9AC1-6124C98F6C34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c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29E212F-619F-CBD7-D126-97826F6827C2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PUFX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FYH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HA1AACE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D0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VgcAAHA1AABBHA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vg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61B4782-CCCB-4EB1-85A3-3AE409ED736F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Jo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JlYOjo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C0499C-D2E6-95BF-A878-24EA07365E71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BAAAVRQAAEI0AACdGgAAEAAAACYAAAAIAAAAgQAAAAAAAAA="/>
              </a:ext>
            </a:extLst>
          </p:cNvSpPr>
          <p:nvPr>
            <p:ph type="title"/>
          </p:nvPr>
        </p:nvSpPr>
        <p:spPr>
          <a:xfrm>
            <a:off x="722630" y="3305175"/>
            <a:ext cx="7772400" cy="1021080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PUFXx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BAAAaA0AAEI0AABVFAAAEAAAACYAAAAIAAAAgQAAAAAAAAA="/>
              </a:ext>
            </a:extLst>
          </p:cNvSpPr>
          <p:nvPr>
            <p:ph idx="1"/>
          </p:nvPr>
        </p:nvSpPr>
        <p:spPr>
          <a:xfrm>
            <a:off x="722630" y="2179320"/>
            <a:ext cx="7772400" cy="112585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Ec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D13DB79-37B0-462D-FEAB-C17895E50894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LjZbAg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2C45205-4BDF-91A4-917C-BDF11C3267E8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PUFX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QAI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HA1AACE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gcAAKgbAABEHAAAEAAAACYAAAAIAAAAAQAAAAAAAAA="/>
              </a:ext>
            </a:extLst>
          </p:cNvSpPr>
          <p:nvPr>
            <p:ph idx="1"/>
          </p:nvPr>
        </p:nvSpPr>
        <p:spPr>
          <a:xfrm>
            <a:off x="457200" y="1200150"/>
            <a:ext cx="4038600" cy="339471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QAI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YHAAAYgcAAHA1AABEHAAAEAAAACYAAAAIAAAAAQAAAAAAAAA="/>
              </a:ext>
            </a:extLst>
          </p:cNvSpPr>
          <p:nvPr>
            <p:ph idx="2"/>
          </p:nvPr>
        </p:nvSpPr>
        <p:spPr>
          <a:xfrm>
            <a:off x="4648200" y="1200150"/>
            <a:ext cx="4038600" cy="339471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1AC6ECB-859C-F998-D214-73CD205A2426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1A2A596-D8BC-F753-F21A-2E06EB54047B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PUFX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HA1AACE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ZPUFXx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FAcAAKobAAAICgAAEAAAACYAAAAIAAAAgQAAAAAAAAA="/>
              </a:ext>
            </a:extLst>
          </p:cNvSpPr>
          <p:nvPr>
            <p:ph idx="1"/>
          </p:nvPr>
        </p:nvSpPr>
        <p:spPr>
          <a:xfrm>
            <a:off x="457200" y="1150620"/>
            <a:ext cx="4039870" cy="48006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CAoAAKobAABEHAAAEAAAACYAAAAIAAAAAQAAAAAAAAA="/>
              </a:ext>
            </a:extLst>
          </p:cNvSpPr>
          <p:nvPr>
            <p:ph idx="2"/>
          </p:nvPr>
        </p:nvSpPr>
        <p:spPr>
          <a:xfrm>
            <a:off x="457200" y="1630680"/>
            <a:ext cx="4039870" cy="29641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ZPUFXx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k5OT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HAAAFAcAAHA1AAAICgAAEAAAACYAAAAIAAAAgQAAAAAAAAA="/>
              </a:ext>
            </a:extLst>
          </p:cNvSpPr>
          <p:nvPr>
            <p:ph idx="3"/>
          </p:nvPr>
        </p:nvSpPr>
        <p:spPr>
          <a:xfrm>
            <a:off x="4646930" y="1150620"/>
            <a:ext cx="4039870" cy="48006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4+Pk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HAAACAoAAHA1AABEHAAAEAAAACYAAAAIAAAAAQAAAAAAAAA="/>
              </a:ext>
            </a:extLst>
          </p:cNvSpPr>
          <p:nvPr>
            <p:ph idx="4"/>
          </p:nvPr>
        </p:nvSpPr>
        <p:spPr>
          <a:xfrm>
            <a:off x="4646930" y="1630680"/>
            <a:ext cx="4039870" cy="29641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VFRUU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43C899-D7E6-163E-A8FB-216B86B55E74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FhYWFg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KATzgQ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D5CD122-6CB0-0927-FEE4-9A729FAA08CF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PUFX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HA1AACE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JiPZQY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18A93A1-EF9C-DF65-D232-1930DD7C244C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34B11A1-EFBE-1EE7-F0F3-19B25FBD064C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C06DDA7-E991-532B-DFBE-1F7E93F0294A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c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12E07A7-E9CC-7BF1-8296-1FA449D8744A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PUFXx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QgEAAFIVAACfBgAAEAAAACYAAAAIAAAAgQAAAAAAAAA="/>
              </a:ext>
            </a:extLst>
          </p:cNvSpPr>
          <p:nvPr>
            <p:ph type="title"/>
          </p:nvPr>
        </p:nvSpPr>
        <p:spPr>
          <a:xfrm>
            <a:off x="457200" y="204470"/>
            <a:ext cx="3008630" cy="87185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UAe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+FQAAQgEAAHA1AABEHAAAEAAAACYAAAAIAAAAAQAAAAAAAAA="/>
              </a:ext>
            </a:extLst>
          </p:cNvSpPr>
          <p:nvPr>
            <p:ph idx="1"/>
          </p:nvPr>
        </p:nvSpPr>
        <p:spPr>
          <a:xfrm>
            <a:off x="3575050" y="204470"/>
            <a:ext cx="5111750" cy="439039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nwYAAFIVAABEHAAAEAAAACYAAAAIAAAAAQAAAAAAAAA="/>
              </a:ext>
            </a:extLst>
          </p:cNvSpPr>
          <p:nvPr>
            <p:ph idx="2"/>
          </p:nvPr>
        </p:nvSpPr>
        <p:spPr>
          <a:xfrm>
            <a:off x="457200" y="1076325"/>
            <a:ext cx="3008630" cy="3518535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0798FEE-A0CD-2C79-83C1-562CC18F7503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33E4466-288E-6BB2-C086-DEE70AC8368B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PUFXx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JhYAAMYsAADDGAAAEAAAACYAAAAIAAAAgQAAAAAAAAA="/>
              </a:ext>
            </a:extLst>
          </p:cNvSpPr>
          <p:nvPr>
            <p:ph type="title"/>
          </p:nvPr>
        </p:nvSpPr>
        <p:spPr>
          <a:xfrm>
            <a:off x="1791970" y="3600450"/>
            <a:ext cx="5486400" cy="42481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1AIAAMYsAADQFQAAEAAAACYAAAAIAAAAAQAAAAAAAAA="/>
              </a:ext>
            </a:extLst>
          </p:cNvSpPr>
          <p:nvPr>
            <p:ph idx="1"/>
          </p:nvPr>
        </p:nvSpPr>
        <p:spPr>
          <a:xfrm>
            <a:off x="1791970" y="459740"/>
            <a:ext cx="5486400" cy="30861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wxgAAMYsAAB6HAAAEAAAACYAAAAIAAAAAQAAAAAAAAA="/>
              </a:ext>
            </a:extLst>
          </p:cNvSpPr>
          <p:nvPr>
            <p:ph idx="2"/>
          </p:nvPr>
        </p:nvSpPr>
        <p:spPr>
          <a:xfrm>
            <a:off x="1791970" y="4025265"/>
            <a:ext cx="5486400" cy="603885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2629253-1D9F-3764-D1DA-EB31DC9427BE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U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4B37D23-6DD9-E68B-970B-9BDE334561CE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Anthracite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MAL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//////////8="/>
              </a:ext>
            </a:extLst>
          </p:cNvSpPr>
          <p:nvPr>
            <p:ph type="dt" sz="quarter"/>
          </p:nvPr>
        </p:nvSpPr>
        <p:spPr>
          <a:xfrm>
            <a:off x="457200" y="4685030"/>
            <a:ext cx="244094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1D4998F7-B9F0-1C6E-BEF1-4F3BD6BF481A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Y/an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//////////8="/>
              </a:ext>
            </a:extLst>
          </p:cNvSpPr>
          <p:nvPr>
            <p:ph type="ftr" sz="quarter" idx="1"/>
          </p:nvPr>
        </p:nvSpPr>
        <p:spPr>
          <a:xfrm>
            <a:off x="3346450" y="4685030"/>
            <a:ext cx="245046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OD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//////////8="/>
              </a:ext>
            </a:extLst>
          </p:cNvSpPr>
          <p:nvPr>
            <p:ph type="sldNum" sz="quarter" idx="2"/>
          </p:nvPr>
        </p:nvSpPr>
        <p:spPr>
          <a:xfrm>
            <a:off x="6245225" y="4685030"/>
            <a:ext cx="244157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50E8151A-54BD-BDE3-F350-A2B65B1E05F7}" type="slidenum">
              <a:t/>
            </a:fld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Lk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HA1AACEBgAAEAAAACYAAAAIAAAA//////////8="/>
              </a:ext>
            </a:extLst>
          </p:cNvSpPr>
          <p:nvPr>
            <p:ph type="title" idx="3"/>
          </p:nvPr>
        </p:nvSpPr>
        <p:spPr>
          <a:xfrm>
            <a:off x="457200" y="205740"/>
            <a:ext cx="8229600" cy="853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:pr="smNativeData" val="SMDATA_13_ZP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5HtqI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VgcAAHA1AABBHAAAEAAAACYAAAAIAAAA//////////8="/>
              </a:ext>
            </a:extLst>
          </p:cNvSpPr>
          <p:nvPr>
            <p:ph type="body" idx="4"/>
          </p:nvPr>
        </p:nvSpPr>
        <p:spPr>
          <a:xfrm>
            <a:off x="457200" y="1192530"/>
            <a:ext cx="8229600" cy="3400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286385" marR="0" indent="-286385" algn="l" defTabSz="449580">
        <a:lnSpc>
          <a:spcPct val="100000"/>
        </a:lnSpc>
        <a:spcBef>
          <a:spcPts val="0"/>
        </a:spcBef>
        <a:spcAft>
          <a:spcPts val="100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1pPr>
      <a:lvl2pPr marL="619125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2pPr>
      <a:lvl3pPr marL="952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3pPr>
      <a:lvl4pPr marL="1333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4pPr>
      <a:lvl5pPr marL="1714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ZPUFXx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IA/f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AAAAAD84AACjHwAAEAAAACYAAAAIAAAA//////////8="/>
              </a:ext>
            </a:extLst>
          </p:cNvSpPr>
          <p:nvPr/>
        </p:nvSpPr>
        <p:spPr>
          <a:xfrm>
            <a:off x="0" y="0"/>
            <a:ext cx="9143365" cy="51428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600"/>
            </a:pPr>
            <a:r>
              <a:t>Introduction to Linux :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• Bell laborartory in 1964 started a project to create O.S which supports multi tasking and Multi User </a:t>
            </a:r>
          </a:p>
          <a:p>
            <a:pPr>
              <a:defRPr sz="1600"/>
            </a:pPr>
            <a:r>
              <a:t>• They shutdow the above project in 1969</a:t>
            </a:r>
          </a:p>
          <a:p>
            <a:pPr>
              <a:defRPr sz="1600"/>
            </a:pPr>
            <a:r>
              <a:t>• Dennis Ritchie and Ken Thompson started working on the said Project with the name UNICS(Uniplexed Information and Computing Services) which is free and made source code available to all</a:t>
            </a:r>
          </a:p>
          <a:p>
            <a:pPr>
              <a:defRPr sz="1600"/>
            </a:pPr>
            <a:r>
              <a:t>• In 1975 new version released UNIX V6</a:t>
            </a:r>
          </a:p>
          <a:p>
            <a:pPr>
              <a:defRPr sz="1600"/>
            </a:pPr>
            <a:r>
              <a:t>• With UNIX code many vendors created their flavour of UNIX,like IBM-AIX,Sun-Solaris,Apple-MAC OS,HP-UX etc and started selling them</a:t>
            </a:r>
          </a:p>
          <a:p>
            <a:pPr>
              <a:defRPr sz="1600"/>
            </a:pPr>
            <a:r>
              <a:t>• Andrew Tanenbaum created an O.S named MINIX to teach students which insipres Linus Torvalds to create his Linux Kernel</a:t>
            </a:r>
          </a:p>
          <a:p>
            <a:pPr>
              <a:defRPr sz="1600"/>
            </a:pPr>
            <a:r>
              <a:t>• Linus Torvalds in 1991 created an Kernel named Linux </a:t>
            </a:r>
          </a:p>
          <a:p>
            <a:pPr>
              <a:defRPr sz="1600"/>
            </a:pPr>
            <a:r>
              <a:t>• Many GNU Softwares were added to LInux Kernel to create entire O.S....</a:t>
            </a:r>
          </a:p>
          <a:p>
            <a:pPr>
              <a:defRPr sz="1600"/>
            </a:pPr>
            <a:r>
              <a:t>• Linux is Just a Kernel and not an entire Operating System....SO Flavours of Linux like Redhat,Debian,Arch are actually GNU/Linux not just Linux</a:t>
            </a:r>
          </a:p>
          <a:p>
            <a:pPr>
              <a:defRPr sz="1600"/>
            </a:pPr>
            <a:r>
              <a:t>• Popular Flavours of Linux are Redhat,Debian,Fedora,Arch,Manjaro,Suse Linux,Kali Linux,CentOs,Ubuntu,Deepin etc..</a:t>
            </a:r>
          </a:p>
          <a:p>
            <a:pPr>
              <a:defRPr sz="1600"/>
            </a:pPr>
            <a:r>
              <a:t>• O.S had two Types of Interfaces.One is Command Line Interface(CLI) and another one is Graphical User Interface(GUI)</a:t>
            </a:r>
          </a:p>
          <a:p>
            <a:pPr>
              <a:defRPr sz="1600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ZPUFXx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CVVgM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/////0A4AAClHwAAEAAAACYAAAAIAAAA//////////8="/>
              </a:ext>
            </a:extLst>
          </p:cNvSpPr>
          <p:nvPr/>
        </p:nvSpPr>
        <p:spPr>
          <a:xfrm>
            <a:off x="-635" y="-635"/>
            <a:ext cx="9144635" cy="5144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2.Creating &amp; Removing Directories, Change Directories,pwd,creating hidden files &amp; Dir's </a:t>
            </a:r>
          </a:p>
          <a:p>
            <a:pPr/>
          </a:p>
          <a:p>
            <a:pPr/>
            <a:r>
              <a:t>Creating Directory : </a:t>
            </a:r>
          </a:p>
          <a:p>
            <a:pPr/>
          </a:p>
          <a:p>
            <a:pPr/>
            <a:r>
              <a:t>A.mkdir command :</a:t>
            </a:r>
          </a:p>
          <a:p>
            <a:pPr/>
            <a:r>
              <a:t>☐ mkdir dir1----creates dir1</a:t>
            </a:r>
          </a:p>
          <a:p>
            <a:pPr/>
            <a:r>
              <a:t>☐ mkdir -p dir2/dir3/dir4 ----creates dir2 and dir3  under dir2 and dir4 under dir3 </a:t>
            </a:r>
          </a:p>
          <a:p>
            <a:pPr/>
          </a:p>
          <a:p>
            <a:pPr/>
            <a:r>
              <a:t>B.cd command -→ change directory : </a:t>
            </a:r>
          </a:p>
          <a:p>
            <a:pPr/>
            <a:r>
              <a:t>☐ cd dir2 ----changes working directory to dir2</a:t>
            </a:r>
          </a:p>
          <a:p>
            <a:pPr/>
            <a:r>
              <a:t>☐ cd dir3 ----changes working directory to dir3 from dir2</a:t>
            </a:r>
          </a:p>
          <a:p>
            <a:pPr/>
            <a:r>
              <a:t>☐ cd .. ----changes working directory to parent directory</a:t>
            </a:r>
          </a:p>
          <a:p>
            <a:pPr/>
            <a:r>
              <a:t>☐ cd ../.. ----changes working directory to parents parent directory</a:t>
            </a:r>
          </a:p>
          <a:p>
            <a:pPr/>
          </a:p>
          <a:p>
            <a:pPr/>
            <a:r>
              <a:t>C. pwd....print working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ZPUFXx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/////0A4AAClHwAAEAAAACYAAAAIAAAA//////////8="/>
              </a:ext>
            </a:extLst>
          </p:cNvSpPr>
          <p:nvPr/>
        </p:nvSpPr>
        <p:spPr>
          <a:xfrm>
            <a:off x="-635" y="-635"/>
            <a:ext cx="9144635" cy="5144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D.Creating hidden file or directory</a:t>
            </a:r>
          </a:p>
          <a:p>
            <a:pPr/>
          </a:p>
          <a:p>
            <a:pPr/>
            <a:r>
              <a:t>☐ touch .file1 ----Creates hidden file1</a:t>
            </a:r>
          </a:p>
          <a:p>
            <a:pPr/>
            <a:r>
              <a:t>☐ mkdir .dir5 ----creates hidden dir1</a:t>
            </a:r>
          </a:p>
          <a:p>
            <a:pPr/>
            <a:r>
              <a:t>☐ ls -a ------shows hidden files and directories</a:t>
            </a:r>
          </a:p>
          <a:p>
            <a:pPr/>
          </a:p>
          <a:p>
            <a:pPr/>
            <a:r>
              <a:t>E.Removing File &amp; Directories</a:t>
            </a:r>
          </a:p>
          <a:p>
            <a:pPr/>
          </a:p>
          <a:p>
            <a:pPr/>
            <a:r>
              <a:t>☐ rmdir ----Remove specified directory(Only empty directory)</a:t>
            </a:r>
          </a:p>
          <a:p>
            <a:pPr/>
            <a:r>
              <a:t>☐  rmdir -p -----Remove both the parenta nd child Directories</a:t>
            </a:r>
          </a:p>
          <a:p>
            <a:pPr/>
            <a:r>
              <a:t>☐ rmdir -pv ----Removes all the parent &amp;  subdirectories along with the verbose</a:t>
            </a:r>
          </a:p>
          <a:p>
            <a:pPr/>
            <a:r>
              <a:t>☐ rm -rf ----Removes even non-empty file &amp; directories</a:t>
            </a:r>
          </a:p>
          <a:p>
            <a:pPr/>
            <a:r>
              <a:t>☐ rm -rp -----Removes non-empty directories including parent &amp; Subdirectories</a:t>
            </a:r>
          </a:p>
          <a:p>
            <a:pPr/>
            <a:r>
              <a:t>☐ rm -d -----Removes empty directories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ZPUFXx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/////0A4AAClHwAAEAAAACYAAAAIAAAA//////////8="/>
              </a:ext>
            </a:extLst>
          </p:cNvSpPr>
          <p:nvPr/>
        </p:nvSpPr>
        <p:spPr>
          <a:xfrm>
            <a:off x="0" y="-635"/>
            <a:ext cx="9144000" cy="5144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3.Copying,Moving &amp; Renaming Files &amp; Dir's</a:t>
            </a:r>
          </a:p>
          <a:p>
            <a:pPr/>
          </a:p>
          <a:p>
            <a:pPr/>
            <a:r>
              <a:t>A.cp command : copy</a:t>
            </a:r>
          </a:p>
          <a:p>
            <a:pPr/>
            <a:r>
              <a:t>☐ cp file1 file2 -----Copies &amp; Creates file2 in same directory with file1 contents</a:t>
            </a:r>
          </a:p>
          <a:p>
            <a:pPr/>
            <a:r>
              <a:t>☐ cp /home/user/file1 /home/user/test/file1 -----Copies file1 from /home/user to /home/user/test</a:t>
            </a:r>
          </a:p>
          <a:p>
            <a:pPr/>
            <a:r>
              <a:t>☐ cp -R /home/user/dir1 /home/user/test/dir1 ----Copies dir1 from /home/user to /home/user/test</a:t>
            </a:r>
          </a:p>
          <a:p>
            <a:pPr/>
          </a:p>
          <a:p>
            <a:pPr/>
            <a:r>
              <a:t>B.mv command : moving &amp; renaming</a:t>
            </a:r>
          </a:p>
          <a:p>
            <a:pPr/>
            <a:r>
              <a:t>☐ mv file1 file2 ------Renames file1 as file2 in same directory</a:t>
            </a:r>
          </a:p>
          <a:p>
            <a:pPr/>
            <a:r>
              <a:t>☐ mv /home/user/file1 /home/user/test/file1 ----Moves file1 from /home/user to /home/user/test</a:t>
            </a:r>
          </a:p>
          <a:p>
            <a:pPr/>
            <a:r>
              <a:t>☐ mv /home/user/dir1 /home/user/test/dir1 ----Copies dir1 from /home/user to /home/user/test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ZPUFXx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EAV+wM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/////0A4AAClHwAAEAAAACYAAAAIAAAA//////////8="/>
              </a:ext>
            </a:extLst>
          </p:cNvSpPr>
          <p:nvPr/>
        </p:nvSpPr>
        <p:spPr>
          <a:xfrm>
            <a:off x="-635" y="-635"/>
            <a:ext cx="9144635" cy="5144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4.Head &amp; Tail</a:t>
            </a:r>
          </a:p>
          <a:p>
            <a:pPr/>
          </a:p>
          <a:p>
            <a:pPr/>
            <a:r>
              <a:t>A. head command  ----Displays first 10 lines of file</a:t>
            </a:r>
          </a:p>
          <a:p>
            <a:pPr/>
            <a:r>
              <a:t>☐ head file1</a:t>
            </a:r>
          </a:p>
          <a:p>
            <a:pPr/>
          </a:p>
          <a:p>
            <a:pPr/>
            <a:r>
              <a:t>B.tail command ----Displays last 10 lines of file</a:t>
            </a:r>
          </a:p>
          <a:p>
            <a:pPr/>
            <a:r>
              <a:t>☐ tail file1</a:t>
            </a:r>
          </a:p>
          <a:p>
            <a:pPr/>
          </a:p>
          <a:p>
            <a:pPr/>
            <a:r>
              <a:t>5.Less &amp; More </a:t>
            </a:r>
          </a:p>
          <a:p>
            <a:pPr/>
          </a:p>
          <a:p>
            <a:pPr/>
            <a:r>
              <a:t>A. less and more Commands -----Displays files contents in pager.....Use q to exit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ZPUFXx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EBqEgM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/////0E4AAClHwAAEAAAACYAAAAIAAAA//////////8="/>
              </a:ext>
            </a:extLst>
          </p:cNvSpPr>
          <p:nvPr/>
        </p:nvSpPr>
        <p:spPr>
          <a:xfrm>
            <a:off x="0" y="-635"/>
            <a:ext cx="9144635" cy="5144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6.hostname &amp; ifconfig</a:t>
            </a:r>
          </a:p>
          <a:p>
            <a:pPr/>
          </a:p>
          <a:p>
            <a:pPr/>
            <a:r>
              <a:t>A.hostname Command ---- Prints Name of the Linux machine</a:t>
            </a:r>
          </a:p>
          <a:p>
            <a:pPr/>
            <a:r>
              <a:t>☐ hostname -i ---- prints ip of linux  machine</a:t>
            </a:r>
          </a:p>
          <a:p>
            <a:pPr/>
          </a:p>
          <a:p>
            <a:pPr/>
            <a:r>
              <a:t>B. ifconfig Command  ---- Prints network interfaces and corrosponding Ip addresses and Netmask etc</a:t>
            </a:r>
          </a:p>
          <a:p>
            <a:pPr/>
          </a:p>
          <a:p>
            <a:pPr/>
            <a:r>
              <a:t>C. cat /etc/os-release --- prints Opertaing System related info like Name,Build ID,Release Version etc</a:t>
            </a:r>
          </a:p>
          <a:p>
            <a:pPr/>
          </a:p>
          <a:p>
            <a:pPr/>
            <a:r>
              <a:t>7. yum --- Yellowdog updater,Modified</a:t>
            </a:r>
          </a:p>
          <a:p>
            <a:pPr/>
          </a:p>
          <a:p>
            <a:pPr/>
            <a:r>
              <a:t>A. yum ----yellowdog updater,Modified------Uses to install,update,remove packages</a:t>
            </a:r>
          </a:p>
          <a:p>
            <a:pPr/>
            <a:r>
              <a:t>☐ yum install httpd ----- Installs apache2</a:t>
            </a:r>
          </a:p>
          <a:p>
            <a:pPr/>
            <a:r>
              <a:t>☐ yum remove httpd ---- Removes apache2</a:t>
            </a:r>
          </a:p>
          <a:p>
            <a:pPr/>
            <a:r>
              <a:t>☐ yum update httpd ---- Updates apache2 to latest version</a:t>
            </a:r>
          </a:p>
          <a:p>
            <a:pPr/>
            <a:r>
              <a:t>☐ yum list installed --- lists all installed packages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ZPUFXx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JEf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AQAAAEE4AAClHwAAEAAAACYAAAAIAAAA//////////8="/>
              </a:ext>
            </a:extLst>
          </p:cNvSpPr>
          <p:nvPr/>
        </p:nvSpPr>
        <p:spPr>
          <a:xfrm>
            <a:off x="0" y="635"/>
            <a:ext cx="9144635" cy="5143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700"/>
            </a:pPr>
            <a:r>
              <a:t>8. Service &amp; chkconfig</a:t>
            </a:r>
          </a:p>
          <a:p>
            <a:pPr>
              <a:defRPr sz="1700"/>
            </a:pPr>
          </a:p>
          <a:p>
            <a:pPr>
              <a:defRPr sz="1700"/>
            </a:pPr>
            <a:r>
              <a:t>☐  service httpd start ---- Puts apache2 in active state</a:t>
            </a:r>
          </a:p>
          <a:p>
            <a:pPr>
              <a:defRPr sz="1700"/>
            </a:pPr>
            <a:r>
              <a:t>☐  service httpd status ----- Checks the  curent status of apache2</a:t>
            </a:r>
          </a:p>
          <a:p>
            <a:pPr>
              <a:defRPr sz="1700"/>
            </a:pPr>
            <a:r>
              <a:t>☐ chkconfig httpd on --- Auto start httpd service at every boot</a:t>
            </a:r>
          </a:p>
          <a:p>
            <a:pPr>
              <a:defRPr sz="1700"/>
            </a:pPr>
            <a:r>
              <a:t>☐  chkconfig httpd off ---- Disables apache2 service to start at boot</a:t>
            </a:r>
          </a:p>
          <a:p>
            <a:pPr>
              <a:defRPr sz="1700"/>
            </a:pPr>
          </a:p>
          <a:p>
            <a:pPr>
              <a:defRPr sz="1700"/>
            </a:pPr>
            <a:r>
              <a:t>9.which,whoami,echo</a:t>
            </a:r>
          </a:p>
          <a:p>
            <a:pPr>
              <a:defRPr sz="1700"/>
            </a:pPr>
          </a:p>
          <a:p>
            <a:pPr>
              <a:defRPr sz="1700"/>
            </a:pPr>
            <a:r>
              <a:t>A.which ---- prints the path of the executable file of installed package </a:t>
            </a:r>
          </a:p>
          <a:p>
            <a:pPr>
              <a:defRPr sz="1700"/>
            </a:pPr>
            <a:r>
              <a:t>☐ which ls</a:t>
            </a:r>
          </a:p>
          <a:p>
            <a:pPr>
              <a:defRPr sz="1700"/>
            </a:pPr>
          </a:p>
          <a:p>
            <a:pPr>
              <a:defRPr sz="1700"/>
            </a:pPr>
            <a:r>
              <a:t>B.whoami ----- Prints the currently loggen in user like root......username....</a:t>
            </a:r>
          </a:p>
          <a:p>
            <a:pPr>
              <a:defRPr sz="1700"/>
            </a:pPr>
          </a:p>
          <a:p>
            <a:pPr>
              <a:defRPr sz="1700"/>
            </a:pPr>
            <a:r>
              <a:t>C. echo ------ Prints the output of the message typed along </a:t>
            </a:r>
          </a:p>
          <a:p>
            <a:pPr>
              <a:defRPr sz="1700"/>
            </a:pPr>
            <a:r>
              <a:t>☐ echo “Hello” ---- Prints echo on terminal</a:t>
            </a:r>
          </a:p>
          <a:p>
            <a:pPr>
              <a:defRPr sz="1700"/>
            </a:pPr>
            <a:r>
              <a:t>☐ echo can be used in scripts and be used to provide messages to users</a:t>
            </a:r>
          </a:p>
          <a:p>
            <a:pPr>
              <a:defRPr sz="1700"/>
            </a:pPr>
            <a:r>
              <a:t>☐ echo “Hello” &gt; file1 ---- Creates file1 and redirects echo command output to file1</a:t>
            </a:r>
          </a:p>
          <a:p>
            <a:pPr>
              <a:defRPr sz="1700"/>
            </a:pPr>
            <a:r>
              <a:t>☐ echo &gt; file1 ----- Empties file1</a:t>
            </a:r>
          </a:p>
          <a:p>
            <a:pPr>
              <a:defRPr sz="1700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ZPUFXx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Kc5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/////0A4AAClHwAAEAAAACYAAAAIAAAA//////////8="/>
              </a:ext>
            </a:extLst>
          </p:cNvSpPr>
          <p:nvPr/>
        </p:nvSpPr>
        <p:spPr>
          <a:xfrm>
            <a:off x="-635" y="-635"/>
            <a:ext cx="9144635" cy="5144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10.grep &amp; sort </a:t>
            </a:r>
          </a:p>
          <a:p>
            <a:pPr/>
          </a:p>
          <a:p>
            <a:pPr/>
            <a:r>
              <a:t>A. grep --- global regualr expression print ---- used to search the strings or characters</a:t>
            </a:r>
          </a:p>
          <a:p>
            <a:pPr/>
            <a:r>
              <a:t>☐ grep root /etc/passwd ---- Searches and prints root in /etc/paswd</a:t>
            </a:r>
          </a:p>
          <a:p>
            <a:pPr/>
          </a:p>
          <a:p>
            <a:pPr/>
            <a:r>
              <a:t>B. sort ---- Sorts the contents accordingly like alphabatically</a:t>
            </a:r>
          </a:p>
          <a:p>
            <a:pPr/>
          </a:p>
          <a:p>
            <a:pPr/>
            <a:r>
              <a:t>11.useradd,groupadd,gpasswd</a:t>
            </a:r>
          </a:p>
          <a:p>
            <a:pPr/>
          </a:p>
          <a:p>
            <a:pPr/>
            <a:r>
              <a:t>A.useradd ---- Used to create new users</a:t>
            </a:r>
          </a:p>
          <a:p>
            <a:pPr/>
            <a:r>
              <a:t>☐ useradd bhupinder</a:t>
            </a:r>
          </a:p>
          <a:p>
            <a:pPr/>
            <a:r>
              <a:t>☐ cat /etc/passwd | grep bhupinder</a:t>
            </a:r>
          </a:p>
          <a:p>
            <a:pPr/>
          </a:p>
          <a:p>
            <a:pPr/>
            <a:r>
              <a:t>B.groupadd  ---- Used to create new groups</a:t>
            </a:r>
          </a:p>
          <a:p>
            <a:pPr/>
            <a:r>
              <a:t>☐ groupadd techguftgu</a:t>
            </a:r>
          </a:p>
          <a:p>
            <a:pPr/>
            <a:r>
              <a:t>☐ cat /etc/group | grep techguftugu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ZPUFXx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/////0A4AAClHwAAEAAAACYAAAAIAAAA//////////8="/>
              </a:ext>
            </a:extLst>
          </p:cNvSpPr>
          <p:nvPr/>
        </p:nvSpPr>
        <p:spPr>
          <a:xfrm>
            <a:off x="-635" y="-635"/>
            <a:ext cx="9144635" cy="5144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700"/>
            </a:pPr>
            <a:r>
              <a:t>C.gpasswd -a / -M ----  To add user to group,to add multiple users</a:t>
            </a:r>
          </a:p>
          <a:p>
            <a:pPr>
              <a:defRPr sz="1700"/>
            </a:pPr>
          </a:p>
          <a:p>
            <a:pPr>
              <a:defRPr sz="1700"/>
            </a:pPr>
            <a:r>
              <a:t>☐ useradd ajay</a:t>
            </a:r>
          </a:p>
          <a:p>
            <a:pPr>
              <a:defRPr sz="1700"/>
            </a:pPr>
            <a:r>
              <a:t>☐ useradd vikas</a:t>
            </a:r>
          </a:p>
          <a:p>
            <a:pPr>
              <a:defRPr sz="1700"/>
            </a:pPr>
            <a:r>
              <a:t>☐  gpasswd -a bhupinder techguftgu</a:t>
            </a:r>
          </a:p>
          <a:p>
            <a:pPr>
              <a:defRPr sz="1700"/>
            </a:pPr>
            <a:r>
              <a:t>☐  gpasswd -M ajay,vikas techguftgu</a:t>
            </a:r>
          </a:p>
          <a:p>
            <a:pPr>
              <a:defRPr sz="1700"/>
            </a:pPr>
            <a:r>
              <a:t>☐  cat /etc/group</a:t>
            </a:r>
          </a:p>
          <a:p>
            <a:pPr>
              <a:defRPr sz="1700"/>
            </a:pPr>
          </a:p>
          <a:p>
            <a:pPr>
              <a:defRPr sz="1700"/>
            </a:pPr>
            <a:r>
              <a:t>12.ln --- Hard &amp; Softlinks</a:t>
            </a:r>
          </a:p>
          <a:p>
            <a:pPr>
              <a:defRPr sz="1700"/>
            </a:pPr>
          </a:p>
          <a:p>
            <a:pPr>
              <a:defRPr sz="1700"/>
            </a:pPr>
            <a:r>
              <a:t>A.ln -s ---- Softlink</a:t>
            </a:r>
          </a:p>
          <a:p>
            <a:pPr>
              <a:defRPr sz="1700"/>
            </a:pPr>
            <a:r>
              <a:t>☐ cat &gt;&gt;file1 -----and add content then ctrl+d</a:t>
            </a:r>
          </a:p>
          <a:p>
            <a:pPr>
              <a:defRPr sz="1700"/>
            </a:pPr>
            <a:r>
              <a:t>☐ ln -s file1 softlinkfile1</a:t>
            </a:r>
          </a:p>
          <a:p>
            <a:pPr>
              <a:defRPr sz="1700"/>
            </a:pPr>
            <a:r>
              <a:t>☐  ls -l</a:t>
            </a:r>
          </a:p>
          <a:p>
            <a:pPr>
              <a:defRPr sz="1700"/>
            </a:pPr>
            <a:r>
              <a:t>☐  cat softlinkfile1</a:t>
            </a:r>
          </a:p>
          <a:p>
            <a:pPr>
              <a:defRPr sz="1700"/>
            </a:pPr>
            <a:r>
              <a:t>☐  cat &gt;&gt;softlinkfile1 ----add content then ctrl+d</a:t>
            </a:r>
          </a:p>
          <a:p>
            <a:pPr>
              <a:defRPr sz="1700"/>
            </a:pPr>
            <a:r>
              <a:t>☐  cat file1 ----- verify new content added to file1</a:t>
            </a:r>
          </a:p>
          <a:p>
            <a:pPr>
              <a:defRPr sz="1700"/>
            </a:pPr>
            <a:r>
              <a:t>☐  rm  file1</a:t>
            </a:r>
          </a:p>
          <a:p>
            <a:pPr>
              <a:defRPr sz="1700"/>
            </a:pPr>
            <a:r>
              <a:t>☐  rm -rf softlinkfile1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ZPUFXx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/////0A4AAClHwAAEAAAACYAAAAIAAAA//////////8="/>
              </a:ext>
            </a:extLst>
          </p:cNvSpPr>
          <p:nvPr/>
        </p:nvSpPr>
        <p:spPr>
          <a:xfrm>
            <a:off x="0" y="-635"/>
            <a:ext cx="9144000" cy="5144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600"/>
            </a:pPr>
            <a:r>
              <a:t>B.ln ---- Hardlink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☐ cat &gt;&gt;file2 ----add content and then ctrl+d</a:t>
            </a:r>
          </a:p>
          <a:p>
            <a:pPr>
              <a:defRPr sz="1600"/>
            </a:pPr>
            <a:r>
              <a:t>☐ ln file2 hardlinkfile2</a:t>
            </a:r>
          </a:p>
          <a:p>
            <a:pPr>
              <a:defRPr sz="1600"/>
            </a:pPr>
            <a:r>
              <a:t>☐  cat &gt;&gt;hardlinkfile2 ----add content then ctrl+d</a:t>
            </a:r>
          </a:p>
          <a:p>
            <a:pPr>
              <a:defRPr sz="1600"/>
            </a:pPr>
            <a:r>
              <a:t>☐  cat file2 ----verify content added</a:t>
            </a:r>
          </a:p>
          <a:p>
            <a:pPr>
              <a:defRPr sz="1600"/>
            </a:pPr>
            <a:r>
              <a:t>☐  cat &gt;&gt;file2 ----add content then ctrl+d</a:t>
            </a:r>
          </a:p>
          <a:p>
            <a:pPr>
              <a:defRPr sz="1600"/>
            </a:pPr>
            <a:r>
              <a:t>☐  cat hardlinkfile2 ----verify content added</a:t>
            </a:r>
          </a:p>
          <a:p>
            <a:pPr>
              <a:defRPr sz="1600"/>
            </a:pPr>
            <a:r>
              <a:t>☐  rm  file2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13.tar &amp; gzip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A. tar ---- It is a archiver used to combine multiple files into one</a:t>
            </a:r>
          </a:p>
          <a:p>
            <a:pPr>
              <a:defRPr sz="1600"/>
            </a:pPr>
            <a:r>
              <a:t>☐ tar -cvf dirx.tar dirx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B.gzip ----gzip is a compression tool used to reduce the size of the archive/file</a:t>
            </a:r>
          </a:p>
          <a:p>
            <a:pPr>
              <a:defRPr sz="1600"/>
            </a:pPr>
            <a:r>
              <a:t>☐ gzip dirx.tar</a:t>
            </a:r>
          </a:p>
          <a:p>
            <a:pPr>
              <a:defRPr sz="1600"/>
            </a:pPr>
            <a:r>
              <a:t>☐ gunzip dirx.tar.gz</a:t>
            </a:r>
          </a:p>
          <a:p>
            <a:pPr>
              <a:defRPr sz="1600"/>
            </a:pPr>
            <a:r>
              <a:t>☐  tar -xvf dirx.tar</a:t>
            </a:r>
          </a:p>
          <a:p>
            <a:pPr>
              <a:defRPr sz="1600"/>
            </a:pPr>
            <a:r>
              <a:t>☐  rm -rf dirx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ZPUFXx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/////0E4AAClHwAAEAAAACYAAAAIAAAA//////////8="/>
              </a:ext>
            </a:extLst>
          </p:cNvSpPr>
          <p:nvPr/>
        </p:nvSpPr>
        <p:spPr>
          <a:xfrm>
            <a:off x="-635" y="-635"/>
            <a:ext cx="9145270" cy="5144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14.wget</a:t>
            </a:r>
          </a:p>
          <a:p>
            <a:pPr/>
          </a:p>
          <a:p>
            <a:pPr/>
            <a:r>
              <a:t>A.wget ---- It is a non-interactive network downloader</a:t>
            </a:r>
          </a:p>
          <a:p>
            <a:pPr/>
            <a:r>
              <a:t>☐ wget &lt;"paste url"&gt; then hit enter</a:t>
            </a:r>
          </a:p>
          <a:p>
            <a:pPr/>
            <a:r>
              <a:t>☐ ls ---- to check downloaded file</a:t>
            </a:r>
          </a:p>
          <a:p>
            <a:pPr/>
            <a:r>
              <a:t>☐  yum install downloaded file.rpm</a:t>
            </a:r>
          </a:p>
          <a:p>
            <a:pPr/>
            <a:r>
              <a:t>☐  rm -rf * ------ removes everything in directory</a:t>
            </a:r>
          </a:p>
          <a:p>
            <a:pPr/>
          </a:p>
          <a:p>
            <a:pPr/>
            <a:r>
              <a:t>15.Changing Permissions of a File or Directory :chmod,chown,chgrp </a:t>
            </a:r>
          </a:p>
          <a:p>
            <a:pPr/>
          </a:p>
          <a:p>
            <a:pPr/>
            <a:r>
              <a:t>• Access Mode/Permissions : </a:t>
            </a:r>
          </a:p>
          <a:p>
            <a:pPr/>
          </a:p>
          <a:p>
            <a:pPr/>
          </a:p>
          <a:p>
            <a:pPr/>
          </a:p>
          <a:p>
            <a:pPr/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358775" y="3300730"/>
          <a:ext cx="8036560" cy="1689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81100"/>
                <a:gridCol w="847725"/>
                <a:gridCol w="3541395"/>
                <a:gridCol w="2466340"/>
              </a:tblGrid>
              <a:tr h="424180">
                <a:tc gridSpan="2"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Access Mode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File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Directory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94226020" type="min" val="424180"/>
                  </a:ext>
                </a:extLst>
              </a:tr>
              <a:tr h="41656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r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4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To display the content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To list the content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94226020" type="min" val="416560"/>
                  </a:ext>
                </a:extLst>
              </a:tr>
              <a:tr h="42418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w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2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To Modify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To create or remove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94226020" type="min" val="424180"/>
                  </a:ext>
                </a:extLst>
              </a:tr>
              <a:tr h="42418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x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1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To execute the file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To enter into directory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94226020" type="min" val="42418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ZPUFXx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/////0A4AAClHwAAEAAAACYAAAAIAAAA//////////8="/>
              </a:ext>
            </a:extLst>
          </p:cNvSpPr>
          <p:nvPr/>
        </p:nvSpPr>
        <p:spPr>
          <a:xfrm>
            <a:off x="0" y="-635"/>
            <a:ext cx="9144000" cy="5144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Linux Keypoints :</a:t>
            </a:r>
          </a:p>
          <a:p>
            <a:pPr/>
          </a:p>
          <a:p>
            <a:pPr/>
            <a:r>
              <a:t>• Linux is Kernel not entire O.S</a:t>
            </a:r>
          </a:p>
          <a:p>
            <a:pPr/>
            <a:r>
              <a:t>• Linux is not a UNIX derivative.It was wriiten from scratch</a:t>
            </a:r>
          </a:p>
          <a:p>
            <a:pPr/>
            <a:r>
              <a:t>• A Linux distribution is the Linux kernel and a collection of softwares that together,creates an entire O.S</a:t>
            </a:r>
          </a:p>
          <a:p>
            <a:pPr/>
          </a:p>
          <a:p>
            <a:pPr/>
            <a:r>
              <a:t>Linux Features :</a:t>
            </a:r>
          </a:p>
          <a:p>
            <a:pPr/>
          </a:p>
          <a:p>
            <a:pPr/>
            <a:r>
              <a:t>• Open Source</a:t>
            </a:r>
          </a:p>
          <a:p>
            <a:pPr/>
            <a:r>
              <a:t>• Secure</a:t>
            </a:r>
          </a:p>
          <a:p>
            <a:pPr/>
            <a:r>
              <a:t>• Simplified updates for an installed software</a:t>
            </a:r>
          </a:p>
          <a:p>
            <a:pPr/>
            <a:r>
              <a:t>• Light Weight</a:t>
            </a:r>
          </a:p>
          <a:p>
            <a:pPr/>
            <a:r>
              <a:t>• Multiuser-MultiTask</a:t>
            </a:r>
          </a:p>
          <a:p>
            <a:pPr/>
            <a:r>
              <a:t>• Multiple distribution-Redhat.Debian,Fedora,Arch,Deepin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ZPUFXx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AAAAAD84AACjHwAAEAAAACYAAAAIAAAA//////////8="/>
              </a:ext>
            </a:extLst>
          </p:cNvSpPr>
          <p:nvPr/>
        </p:nvSpPr>
        <p:spPr>
          <a:xfrm>
            <a:off x="0" y="0"/>
            <a:ext cx="9143365" cy="51428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200"/>
            </a:pPr>
            <a:r>
              <a:t>A.chmod ---- used to change the access mode of file</a:t>
            </a:r>
          </a:p>
          <a:p>
            <a:pPr>
              <a:defRPr sz="1200"/>
            </a:pPr>
            <a:r>
              <a:t>☐ sudo su</a:t>
            </a:r>
          </a:p>
          <a:p>
            <a:pPr>
              <a:defRPr sz="1200"/>
            </a:pPr>
            <a:r>
              <a:t>☐  touch file1</a:t>
            </a:r>
          </a:p>
          <a:p>
            <a:pPr>
              <a:defRPr sz="1200"/>
            </a:pPr>
            <a:r>
              <a:t>☐  mkdir dir1</a:t>
            </a:r>
          </a:p>
          <a:p>
            <a:pPr>
              <a:defRPr sz="1200"/>
            </a:pPr>
            <a:r>
              <a:t>☐  ls</a:t>
            </a:r>
          </a:p>
          <a:p>
            <a:pPr>
              <a:defRPr sz="1200"/>
            </a:pPr>
            <a:r>
              <a:t>☐  useradd bhupinder</a:t>
            </a:r>
          </a:p>
          <a:p>
            <a:pPr>
              <a:defRPr sz="1200"/>
            </a:pPr>
            <a:r>
              <a:t>☐  groupadd linux</a:t>
            </a:r>
          </a:p>
          <a:p>
            <a:pPr>
              <a:defRPr sz="1200"/>
            </a:pPr>
            <a:r>
              <a:t>☐  ls -l</a:t>
            </a:r>
          </a:p>
          <a:p>
            <a:pPr>
              <a:defRPr sz="1200"/>
            </a:pPr>
            <a:r>
              <a:t>☐  chmod 777 dir1</a:t>
            </a:r>
          </a:p>
          <a:p>
            <a:pPr>
              <a:defRPr sz="1200"/>
            </a:pPr>
            <a:r>
              <a:t>☐  chmod 700 dir1</a:t>
            </a:r>
          </a:p>
          <a:p>
            <a:pPr>
              <a:defRPr sz="1200"/>
            </a:pPr>
            <a:r>
              <a:t>☐  ls -l</a:t>
            </a:r>
          </a:p>
          <a:p>
            <a:pPr>
              <a:defRPr sz="1200"/>
            </a:pPr>
            <a:r>
              <a:t>☐  chmod 755 file1</a:t>
            </a:r>
          </a:p>
          <a:p>
            <a:pPr>
              <a:defRPr sz="1200"/>
            </a:pPr>
            <a:r>
              <a:t>☐  ls -l</a:t>
            </a:r>
          </a:p>
          <a:p>
            <a:pPr>
              <a:defRPr sz="1200"/>
            </a:pPr>
            <a:r>
              <a:t>☐  chmod g=r,o=rw dir1</a:t>
            </a:r>
          </a:p>
          <a:p>
            <a:pPr>
              <a:defRPr sz="1200"/>
            </a:pPr>
            <a:r>
              <a:t>☐  ls -l</a:t>
            </a:r>
          </a:p>
          <a:p>
            <a:pPr>
              <a:defRPr sz="1200"/>
            </a:pPr>
            <a:r>
              <a:t>☐  chmod u=r,g=rwx,o=x dir1</a:t>
            </a:r>
          </a:p>
          <a:p>
            <a:pPr>
              <a:defRPr sz="1200"/>
            </a:pPr>
            <a:r>
              <a:t>☐  ls -l</a:t>
            </a:r>
          </a:p>
          <a:p>
            <a:pPr>
              <a:defRPr sz="1200"/>
            </a:pPr>
            <a:r>
              <a:t>☐  chmod u+w,g-w,o+r file1</a:t>
            </a:r>
          </a:p>
          <a:p>
            <a:pPr>
              <a:defRPr sz="1200"/>
            </a:pPr>
            <a:r>
              <a:t>☐  ls -l</a:t>
            </a:r>
          </a:p>
          <a:p>
            <a:pPr>
              <a:defRPr sz="1200"/>
            </a:pPr>
            <a:r>
              <a:t>☐ chmod 000 file1</a:t>
            </a:r>
          </a:p>
          <a:p>
            <a:pPr>
              <a:defRPr sz="1200"/>
            </a:pPr>
            <a:r>
              <a:t>☐ ls -l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B.chown -----used to change the owner of the directory/file</a:t>
            </a:r>
          </a:p>
          <a:p>
            <a:pPr>
              <a:defRPr sz="1200"/>
            </a:pPr>
            <a:r>
              <a:t>☐ chown bhupinder dir1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C.chgrp ----- used to change the group of dir/file</a:t>
            </a:r>
          </a:p>
          <a:p>
            <a:pPr>
              <a:defRPr sz="1200"/>
            </a:pPr>
            <a:r>
              <a:t>☐ chgrp linux file1</a:t>
            </a:r>
          </a:p>
          <a:p>
            <a:pPr>
              <a:defRPr sz="1200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ZPUFXx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pgIAAEE4AACaGQAAEAAAACYAAAAIAAAA//////////8="/>
              </a:ext>
            </a:extLst>
          </p:cNvSpPr>
          <p:nvPr/>
        </p:nvSpPr>
        <p:spPr>
          <a:xfrm>
            <a:off x="-635" y="430530"/>
            <a:ext cx="9145270" cy="37312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</a:p>
          <a:p>
            <a:pPr/>
            <a:r>
              <a:t>Linux VS Windows : </a:t>
            </a:r>
          </a:p>
          <a:p>
            <a:pPr/>
          </a:p>
          <a:p>
            <a:pPr/>
            <a:r>
              <a:t>Linux System Architecture : User-→ Shell-→ Kernel -→ Hardwrae</a:t>
            </a:r>
          </a:p>
          <a:p>
            <a:pPr/>
            <a:r>
              <a:t>Windows System Architecture : User -→ Shell -→ O.S -→ Hardware</a:t>
            </a:r>
          </a:p>
          <a:p>
            <a:pPr/>
            <a:r>
              <a:t>Some Terminology Difference Between Windows &amp; Linux : </a:t>
            </a:r>
          </a:p>
          <a:p>
            <a:pPr/>
            <a:r>
              <a:t>•Folder in Windows &amp; Directory in Linux</a:t>
            </a:r>
          </a:p>
          <a:p>
            <a:pPr/>
            <a:r>
              <a:t>• Administrator in Windows &amp; Root user in Linux</a:t>
            </a:r>
          </a:p>
          <a:p>
            <a:pPr/>
            <a:r>
              <a:t>• Software in Windows &amp; Package in Linux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ZPUFXx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BAAAA/////0E4AAClHwAAEAAAACYAAAAIAAAA//////////8="/>
              </a:ext>
            </a:extLst>
          </p:cNvSpPr>
          <p:nvPr/>
        </p:nvSpPr>
        <p:spPr>
          <a:xfrm>
            <a:off x="635" y="-635"/>
            <a:ext cx="9144000" cy="5144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 File System Hierarchy : </a:t>
            </a:r>
          </a:p>
          <a:p>
            <a:pPr/>
            <a:r>
              <a:t> </a:t>
            </a:r>
          </a:p>
          <a:p>
            <a:pPr/>
            <a:r>
              <a:t> Windows -→ c:\ -→ Programfiles    Users    ProgramFiles(x86)    Preflogs</a:t>
            </a:r>
          </a:p>
          <a:p>
            <a:pPr/>
            <a:r>
              <a:t> </a:t>
            </a:r>
          </a:p>
          <a:p>
            <a:pPr/>
            <a:r>
              <a:t> Linux : </a:t>
            </a:r>
          </a:p>
          <a:p>
            <a:pPr/>
            <a:r>
              <a:t> </a:t>
            </a:r>
          </a:p>
          <a:p>
            <a:pPr/>
            <a:r>
              <a:t>/                : Top level root Directory</a:t>
            </a:r>
          </a:p>
          <a:p>
            <a:pPr/>
            <a:r>
              <a:t>/home     : home directory of other users</a:t>
            </a:r>
          </a:p>
          <a:p>
            <a:pPr/>
            <a:r>
              <a:t>/root        : Home directory of root user</a:t>
            </a:r>
          </a:p>
          <a:p>
            <a:pPr/>
            <a:r>
              <a:t>/boot       : It contains bootable files for linux.Eg : initrd</a:t>
            </a:r>
          </a:p>
          <a:p>
            <a:pPr/>
            <a:r>
              <a:t>/etc          : It contains all configuration files</a:t>
            </a:r>
          </a:p>
          <a:p>
            <a:pPr/>
            <a:r>
              <a:t>/usr          : By default software are installed in this directly</a:t>
            </a:r>
          </a:p>
          <a:p>
            <a:pPr/>
            <a:r>
              <a:t>/bin          : Contains commands used by all users</a:t>
            </a:r>
          </a:p>
          <a:p>
            <a:pPr/>
            <a:r>
              <a:t>/sbin        : Contains commands used by only root user</a:t>
            </a:r>
          </a:p>
          <a:p>
            <a:pPr/>
            <a:r>
              <a:t>/opt          : Optional application software packages</a:t>
            </a:r>
          </a:p>
          <a:p>
            <a:pPr/>
            <a:r>
              <a:t>/dev         : Essential device files.This includes terminal devices or any device attached               to the system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ZPUFXx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/////0A4AAClHwAAEAAAACYAAAAIAAAA//////////8="/>
              </a:ext>
            </a:extLst>
          </p:cNvSpPr>
          <p:nvPr/>
        </p:nvSpPr>
        <p:spPr>
          <a:xfrm>
            <a:off x="-635" y="-635"/>
            <a:ext cx="9144635" cy="5144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Linux Commands and thier Use Cases :</a:t>
            </a:r>
          </a:p>
          <a:p>
            <a:pPr/>
          </a:p>
          <a:p>
            <a:pPr/>
            <a:r>
              <a:t>1.Creating a File : cat,touch,vi/vim,nano</a:t>
            </a:r>
          </a:p>
          <a:p>
            <a:pPr/>
          </a:p>
          <a:p>
            <a:pPr/>
            <a:r>
              <a:t>A.Cat Command : The cat command is one of the most universal tools,yet all it does is copy standard input to standard output</a:t>
            </a:r>
          </a:p>
          <a:p>
            <a:pPr/>
          </a:p>
          <a:p>
            <a:pPr/>
            <a:r>
              <a:t>cat can :</a:t>
            </a:r>
          </a:p>
          <a:p>
            <a:pPr/>
            <a:r>
              <a:t>• create files : creates single file</a:t>
            </a:r>
          </a:p>
          <a:p>
            <a:pPr/>
            <a:r>
              <a:t>• concatinate files :  to add more than one file into a single file </a:t>
            </a:r>
          </a:p>
          <a:p>
            <a:pPr/>
            <a:r>
              <a:t>• copy files : to copy the content of x into y</a:t>
            </a:r>
          </a:p>
          <a:p>
            <a:pPr/>
            <a:r>
              <a:t>• tac : to see the content from bottom to top</a:t>
            </a:r>
          </a:p>
          <a:p>
            <a:pPr/>
          </a:p>
          <a:p>
            <a:pPr/>
            <a:r>
              <a:t>Using cat :</a:t>
            </a:r>
          </a:p>
          <a:p>
            <a:pPr/>
          </a:p>
          <a:p>
            <a:pPr/>
            <a:r>
              <a:t>☐ cat &gt;file1 -→ hit enter --→ add content --→ hit ctrl+d</a:t>
            </a:r>
          </a:p>
          <a:p>
            <a:pPr/>
            <a:r>
              <a:t>ls to view file1</a:t>
            </a:r>
          </a:p>
          <a:p>
            <a:pPr/>
            <a:r>
              <a:t>cat file1 to view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ZPUFXx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/////0E4AAClHwAAEAAAACYAAAAIAAAA//////////8="/>
              </a:ext>
            </a:extLst>
          </p:cNvSpPr>
          <p:nvPr/>
        </p:nvSpPr>
        <p:spPr>
          <a:xfrm>
            <a:off x="-635" y="-635"/>
            <a:ext cx="9145270" cy="5144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☐ cat &gt;file2 -→ hit enter -→ add content -→ hit ctrl+d</a:t>
            </a:r>
          </a:p>
          <a:p>
            <a:pPr/>
            <a:r>
              <a:t>ls to view file1 &amp; file2</a:t>
            </a:r>
          </a:p>
          <a:p>
            <a:pPr/>
            <a:r>
              <a:t>cat file2 to view file2 content</a:t>
            </a:r>
          </a:p>
          <a:p>
            <a:pPr/>
          </a:p>
          <a:p>
            <a:pPr/>
            <a:r>
              <a:t>☐ cat &gt;&gt;file2 --→ hit enter -→ add new content(append) -→ hit ctrl+d</a:t>
            </a:r>
          </a:p>
          <a:p>
            <a:pPr/>
            <a:r>
              <a:t>cat file2</a:t>
            </a:r>
          </a:p>
          <a:p>
            <a:pPr/>
          </a:p>
          <a:p>
            <a:pPr/>
            <a:r>
              <a:t>☐ cat file1 file2 &gt;all -→ hit enter </a:t>
            </a:r>
          </a:p>
          <a:p>
            <a:pPr/>
            <a:r>
              <a:t>ls to view file1 file2 all</a:t>
            </a:r>
          </a:p>
          <a:p>
            <a:pPr/>
            <a:r>
              <a:t>cat all</a:t>
            </a:r>
          </a:p>
          <a:p>
            <a:pPr/>
          </a:p>
          <a:p>
            <a:pPr/>
            <a:r>
              <a:t>☐ cat file1 &gt;file2 -→ hit enter</a:t>
            </a:r>
          </a:p>
          <a:p>
            <a:pPr/>
            <a:r>
              <a:t>cat file2 to view updated content</a:t>
            </a:r>
          </a:p>
          <a:p>
            <a:pPr/>
          </a:p>
          <a:p>
            <a:pPr/>
            <a:r>
              <a:t>☐ tac file1 -→ hit enter</a:t>
            </a:r>
          </a:p>
          <a:p>
            <a:pPr/>
            <a:r>
              <a:t>this prints content from bottom to 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ZPUFXx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AAAAAD84AACjHwAAEAAAACYAAAAIAAAA//////////8="/>
              </a:ext>
            </a:extLst>
          </p:cNvSpPr>
          <p:nvPr/>
        </p:nvSpPr>
        <p:spPr>
          <a:xfrm>
            <a:off x="0" y="0"/>
            <a:ext cx="9143365" cy="51428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B.Touch Command 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• Create and empty file</a:t>
            </a:r>
          </a:p>
          <a:p>
            <a:pPr>
              <a:defRPr sz="1400"/>
            </a:pPr>
            <a:r>
              <a:t>• create multiple files</a:t>
            </a:r>
          </a:p>
          <a:p>
            <a:pPr>
              <a:defRPr sz="1400"/>
            </a:pPr>
            <a:r>
              <a:t>• change all timestamps of a file</a:t>
            </a:r>
          </a:p>
          <a:p>
            <a:pPr>
              <a:defRPr sz="1400"/>
            </a:pPr>
            <a:r>
              <a:t>• update only access time of file,modified time of file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Timestamp :  stat filename will show following info</a:t>
            </a:r>
          </a:p>
          <a:p>
            <a:pPr>
              <a:defRPr sz="1400"/>
            </a:pPr>
            <a:r>
              <a:t>☐ Access time(last time when a file was accessed)....touch -a</a:t>
            </a:r>
          </a:p>
          <a:p>
            <a:pPr>
              <a:defRPr sz="1400"/>
            </a:pPr>
            <a:r>
              <a:t>☐ Modify time(last time when a files was modified)....touch -m</a:t>
            </a:r>
          </a:p>
          <a:p>
            <a:pPr>
              <a:defRPr sz="1400"/>
            </a:pPr>
            <a:r>
              <a:t>☐ Change time(ast time when a file metadata is changed)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Using Touch 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☐ touch file3 file4 file5 -→ hit enter</a:t>
            </a:r>
          </a:p>
          <a:p>
            <a:pPr>
              <a:defRPr sz="1400"/>
            </a:pPr>
            <a:r>
              <a:t>ls to view newly created files</a:t>
            </a:r>
          </a:p>
          <a:p>
            <a:pPr>
              <a:defRPr sz="1400"/>
            </a:pPr>
            <a:r>
              <a:t>stat file1 -→ hit enter -→ this prints timestamp</a:t>
            </a:r>
          </a:p>
          <a:p>
            <a:pPr>
              <a:defRPr sz="1400"/>
            </a:pPr>
            <a:r>
              <a:t>touch file1</a:t>
            </a:r>
          </a:p>
          <a:p>
            <a:pPr>
              <a:defRPr sz="1400"/>
            </a:pPr>
            <a:r>
              <a:t>stat file1 -→ hit enter -→ prints updated timestamp</a:t>
            </a:r>
          </a:p>
          <a:p>
            <a:pPr>
              <a:defRPr sz="1400"/>
            </a:pPr>
            <a:r>
              <a:t>☐ touch -a file2 -→ hit enter</a:t>
            </a:r>
          </a:p>
          <a:p>
            <a:pPr>
              <a:defRPr sz="1400"/>
            </a:pPr>
            <a:r>
              <a:t>stat file2 -→ hit enter -→ this only changes access time</a:t>
            </a:r>
          </a:p>
          <a:p>
            <a:pPr>
              <a:defRPr sz="1400"/>
            </a:pPr>
            <a:r>
              <a:t>touch -m file2 -→ hit enter</a:t>
            </a:r>
          </a:p>
          <a:p>
            <a:pPr>
              <a:defRPr sz="1400"/>
            </a:pPr>
            <a:r>
              <a:t>stat file2 -→ hit enter -→ this only access modified time</a:t>
            </a:r>
          </a:p>
          <a:p>
            <a:pPr>
              <a:defRPr sz="1400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ZPUFXx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JEf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AAAAAD84AACjHwAAEAAAACYAAAAIAAAA//////////8="/>
              </a:ext>
            </a:extLst>
          </p:cNvSpPr>
          <p:nvPr/>
        </p:nvSpPr>
        <p:spPr>
          <a:xfrm>
            <a:off x="0" y="0"/>
            <a:ext cx="9143365" cy="51428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600"/>
            </a:pPr>
            <a:r>
              <a:t>C.vi Editor :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• A programmer text editor</a:t>
            </a:r>
          </a:p>
          <a:p>
            <a:pPr>
              <a:defRPr sz="1600"/>
            </a:pPr>
            <a:r>
              <a:t>• It can be used to edit all kind of plain text,it is specially useful for editing programs mainly used for unix programs</a:t>
            </a:r>
          </a:p>
          <a:p>
            <a:pPr>
              <a:defRPr sz="1600"/>
            </a:pPr>
            <a:r>
              <a:t>Note : </a:t>
            </a:r>
          </a:p>
          <a:p>
            <a:pPr>
              <a:defRPr sz="1600"/>
            </a:pPr>
            <a:r>
              <a:t>:w -→ To save</a:t>
            </a:r>
          </a:p>
          <a:p>
            <a:pPr>
              <a:defRPr sz="1600"/>
            </a:pPr>
            <a:r>
              <a:t>:wq or :x -→ to save &amp; quit</a:t>
            </a:r>
          </a:p>
          <a:p>
            <a:pPr>
              <a:defRPr sz="1600"/>
            </a:pPr>
            <a:r>
              <a:t>:q -→ quit</a:t>
            </a:r>
          </a:p>
          <a:p>
            <a:pPr>
              <a:defRPr sz="1600"/>
            </a:pPr>
            <a:r>
              <a:t>:q! -→ force quit,no save</a:t>
            </a:r>
          </a:p>
          <a:p>
            <a:pPr>
              <a:defRPr sz="1600"/>
            </a:pPr>
            <a:r>
              <a:t>• ‘Vi’ is a standard whereas ‘nano’ has to be available depending on the linux we use.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Using vi :</a:t>
            </a:r>
          </a:p>
          <a:p>
            <a:pPr>
              <a:defRPr sz="1600"/>
            </a:pPr>
            <a:r>
              <a:t>☐ vi file5 -→ hit enter</a:t>
            </a:r>
          </a:p>
          <a:p>
            <a:pPr>
              <a:defRPr sz="1600"/>
            </a:pPr>
            <a:r>
              <a:t>hit i to enter insert mode-→ add content -→ hit esc to enter in command mode -→ hit :wq to save &amp; quit</a:t>
            </a:r>
          </a:p>
          <a:p>
            <a:pPr>
              <a:defRPr sz="1600"/>
            </a:pPr>
            <a:r>
              <a:t>cat file5 to view content</a:t>
            </a:r>
          </a:p>
          <a:p>
            <a:pPr>
              <a:defRPr sz="1600"/>
            </a:pPr>
            <a:r>
              <a:t>☐ vi file5 -→ hit enter</a:t>
            </a:r>
          </a:p>
          <a:p>
            <a:pPr>
              <a:defRPr sz="1600"/>
            </a:pPr>
            <a:r>
              <a:t>hit i to enter insert mode -→ add new content -→ hit esc to enter in command mode -→ hit :wq to save &amp; quit</a:t>
            </a:r>
          </a:p>
          <a:p>
            <a:pPr>
              <a:defRPr sz="1600"/>
            </a:pPr>
            <a:r>
              <a:t>cat file5 to view updated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ZPUFXx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Kc5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xAEAAEE4AADPGwAAEAAAACYAAAAIAAAA//////////8="/>
              </a:ext>
            </a:extLst>
          </p:cNvSpPr>
          <p:nvPr/>
        </p:nvSpPr>
        <p:spPr>
          <a:xfrm>
            <a:off x="-635" y="287020"/>
            <a:ext cx="9145270" cy="4233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</a:p>
          <a:p>
            <a:pPr/>
            <a:r>
              <a:t>D.nano Editor : </a:t>
            </a:r>
          </a:p>
          <a:p>
            <a:pPr/>
          </a:p>
          <a:p>
            <a:pPr/>
            <a:r>
              <a:t>☐  nano filename -→ add content -→ ctrl+x -→ y</a:t>
            </a:r>
          </a:p>
          <a:p>
            <a:pPr/>
            <a:r>
              <a:t>☐  ls to view file and cat to view file content</a:t>
            </a:r>
          </a:p>
          <a:p>
            <a:pPr/>
          </a:p>
          <a:p>
            <a:pPr/>
            <a:r>
              <a:t>Using nano : </a:t>
            </a:r>
          </a:p>
          <a:p>
            <a:pPr/>
          </a:p>
          <a:p>
            <a:pPr/>
            <a:r>
              <a:t>☐ nano file6 -→ hit enter -→ add content -→ hit ctrl+x -→ hit y to save</a:t>
            </a:r>
          </a:p>
          <a:p>
            <a:pPr/>
            <a:r>
              <a:t>cat file6 to view file6 content</a:t>
            </a:r>
          </a:p>
          <a:p>
            <a:pPr/>
            <a:r>
              <a:t>☐ nano file6 -→ hit enter -→ add new content -→ ctrl+o -→ hit enter or (change file name say file7 then hit y) to save -→ hit ctrl+x</a:t>
            </a:r>
          </a:p>
          <a:p>
            <a:pPr/>
            <a:r>
              <a:t>cat file6 or file7 to view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D9"/>
      </a:dk1>
      <a:lt1>
        <a:srgbClr val="7F7F7F"/>
      </a:lt1>
      <a:dk2>
        <a:srgbClr val="FF9900"/>
      </a:dk2>
      <a:lt2>
        <a:srgbClr val="777777"/>
      </a:lt2>
      <a:accent1>
        <a:srgbClr val="FFFFF7"/>
      </a:accent1>
      <a:accent2>
        <a:srgbClr val="33CCCC"/>
      </a:accent2>
      <a:accent3>
        <a:srgbClr val="53ACAC"/>
      </a:accent3>
      <a:accent4>
        <a:srgbClr val="738C8C"/>
      </a:accent4>
      <a:accent5>
        <a:srgbClr val="936C6C"/>
      </a:accent5>
      <a:accent6>
        <a:srgbClr val="B34C4C"/>
      </a:accent6>
      <a:hlink>
        <a:srgbClr val="FF5050"/>
      </a:hlink>
      <a:folHlink>
        <a:srgbClr val="FF9900"/>
      </a:folHlink>
    </a:clrScheme>
    <a:fontScheme name="Presentation">
      <a:majorFont>
        <a:latin typeface="Chantilly Pro"/>
        <a:ea typeface="Chantilly Pro"/>
        <a:cs typeface="Chantilly Pro"/>
      </a:majorFont>
      <a:minorFont>
        <a:latin typeface="Chantilly Pro"/>
        <a:ea typeface="Chantilly Pro"/>
        <a:cs typeface="Chantilly Pr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D9"/>
        </a:dk1>
        <a:lt1>
          <a:srgbClr val="7F7F7F"/>
        </a:lt1>
        <a:dk2>
          <a:srgbClr val="FF99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7F7F7F"/>
        </a:lt1>
        <a:dk2>
          <a:srgbClr val="8DC6FF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CCCCCC"/>
        </a:dk1>
        <a:lt1>
          <a:srgbClr val="7F7F7F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7F7F7F"/>
        </a:lt1>
        <a:dk2>
          <a:srgbClr val="CC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7F7F7F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7F7F7F"/>
        </a:lt1>
        <a:dk2>
          <a:srgbClr val="5EAC64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CC66"/>
        </a:dk1>
        <a:lt1>
          <a:srgbClr val="7F7F7F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7F7F7F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7F7F7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7F7F7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D9"/>
        </a:dk1>
        <a:lt1>
          <a:srgbClr val="7F7F7F"/>
        </a:lt1>
        <a:dk2>
          <a:srgbClr val="FF99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D9"/>
        </a:dk1>
        <a:lt1>
          <a:srgbClr val="7F7F7F"/>
        </a:lt1>
        <a:dk2>
          <a:srgbClr val="FF99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FFFFD9"/>
        </a:dk1>
        <a:lt1>
          <a:srgbClr val="7F7F7F"/>
        </a:lt1>
        <a:dk2>
          <a:srgbClr val="FF99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7F7F7F"/>
    </a:dk1>
    <a:lt1>
      <a:srgbClr val="FFFFD9"/>
    </a:lt1>
    <a:dk2>
      <a:srgbClr val="777777"/>
    </a:dk2>
    <a:lt2>
      <a:srgbClr val="FF9900"/>
    </a:lt2>
    <a:accent1>
      <a:srgbClr val="FFFFF7"/>
    </a:accent1>
    <a:accent2>
      <a:srgbClr val="33CCCC"/>
    </a:accent2>
    <a:accent3>
      <a:srgbClr val="53ACAC"/>
    </a:accent3>
    <a:accent4>
      <a:srgbClr val="738C8C"/>
    </a:accent4>
    <a:accent5>
      <a:srgbClr val="936C6C"/>
    </a:accent5>
    <a:accent6>
      <a:srgbClr val="B34C4C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im</cp:lastModifiedBy>
  <cp:revision>0</cp:revision>
  <dcterms:created xsi:type="dcterms:W3CDTF">2020-06-23T09:21:08Z</dcterms:created>
  <dcterms:modified xsi:type="dcterms:W3CDTF">2020-07-08T16:33:40Z</dcterms:modified>
</cp:coreProperties>
</file>