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p:sldMasterIdLst>
    <p:sldMasterId id="2147483660" r:id="rId5"/>
  </p:sldMasterIdLst>
  <p:sldIdLst>
    <p:sldId id="256" r:id="rId6"/>
    <p:sldId id="257" r:id="rId7"/>
    <p:sldId id="258" r:id="rId8"/>
    <p:sldId id="259" r:id="rId9"/>
    <p:sldId id="260" r:id="rId10"/>
    <p:sldId id="261" r:id="rId11"/>
    <p:sldId id="262" r:id="rId12"/>
    <p:sldId id="263" r:id="rId13"/>
    <p:sldId id="264" r:id="rId14"/>
    <p:sldId id="265" r:id="rId15"/>
    <p:sldId id="267" r:id="rId16"/>
    <p:sldId id="268" r:id="rId17"/>
    <p:sldId id="266" r:id="rId18"/>
    <p:sldId id="269" r:id="rId19"/>
    <p:sldId id="270" r:id="rId20"/>
    <p:sldId id="271" r:id="rId21"/>
    <p:sldId id="272" r:id="rId22"/>
    <p:sldId id="273" r:id="rId23"/>
    <p:sldId id="274" r:id="rId24"/>
    <p:sldId id="275" r:id="rId25"/>
    <p:sldId id="276" r:id="rId26"/>
    <p:sldId id="277" r:id="rId27"/>
    <p:sldId id="278" r:id="rId28"/>
  </p:sldIdLst>
  <p:sldSz cx="9144000" cy="5143500"/>
  <p:notesSz cx="6858000" cy="9144000"/>
  <p:defaultTextStyle>
    <a:lvl1pPr marL="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1pPr>
    <a:lvl2pPr marL="4572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2pPr>
    <a:lvl3pPr marL="9144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3pPr>
    <a:lvl4pPr marL="13716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4pPr>
    <a:lvl5pPr marL="18288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5pPr>
    <a:lvl6pPr marL="22860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6pPr>
    <a:lvl7pPr marL="27432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7pPr>
    <a:lvl8pPr marL="32004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8pPr>
    <a:lvl9pPr marL="36576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showPr showNarration="1">
    <p:penClr>
      <a:srgbClr val="0000FF"/>
    </p:penClr>
  </p:showPr>
  <p:extLst>
    <p:ext uri="smNativeData">
      <pr:smAppRevision xmlns:pr="smNativeData" dt="1595325795" val="976" rev64="64" revOS="3"/>
      <pr:smFileRevision xmlns:pr="smNativeData" dt="1595325795" val="101"/>
      <pr:guideOptions xmlns:pr="smNativeData" dt="1595325795" snapToGrid="1" snapToBorders="1" snapToGuide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p:slideViewPr>
    <p:cSldViewPr snapToObjects="1" showGuides="1">
      <p:cViewPr varScale="1">
        <p:scale>
          <a:sx n="82" d="100"/>
          <a:sy n="82" d="100"/>
        </p:scale>
        <p:origin x="1061" y="154"/>
      </p:cViewPr>
      <p:guideLst x="0" y="0">
        <p:guide orient="horz" pos="1620"/>
        <p:guide pos="2880"/>
      </p:guideLst>
    </p:cSldViewPr>
  </p:slideViewPr>
  <p:outlineViewPr>
    <p:cViewPr>
      <p:scale>
        <a:sx n="33" d="100"/>
        <a:sy n="33" d="100"/>
      </p:scale>
      <p:origin x="0" y="0"/>
    </p:cViewPr>
  </p:outlineViewPr>
  <p:sorterViewPr>
    <p:cViewPr>
      <p:scale>
        <a:sx n="17" d="100"/>
        <a:sy n="17" d="100"/>
      </p:scale>
      <p:origin x="0" y="0"/>
    </p:cViewPr>
  </p:sorterViewPr>
  <p:notesViewPr>
    <p:cSldViewPr snapToObjects="1" showGuides="1">
      <p:cViewPr>
        <p:scale>
          <a:sx n="82" d="100"/>
          <a:sy n="82" d="100"/>
        </p:scale>
        <p:origin x="1061" y="154"/>
      </p:cViewPr>
    </p:cSldViewPr>
  </p:notesViewPr>
  <p:gridSpacing cx="71755" cy="71755"/>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themeOverride" Target="../theme/themeOverride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title">
  <p:cSld>
    <p:bg>
      <p:bgPr>
        <a:blipFill>
          <a:blip r:embed="rId2"/>
          <a:srcRect/>
          <a:stretch/>
        </a:blipFill>
        <a:effectLst/>
      </p:bgPr>
    </p:bg>
    <p:spTree>
      <p:nvGrpSpPr>
        <p:cNvPr id="1" name=""/>
        <p:cNvGrpSpPr/>
        <p:nvPr/>
      </p:nvGrpSpPr>
      <p:grpSpPr>
        <a:xfrm>
          <a:off x="0" y="0"/>
          <a:ext cx="0" cy="0"/>
          <a:chOff x="0" y="0"/>
          <a:chExt cx="0" cy="0"/>
        </a:xfrm>
      </p:grpSpPr>
      <p:sp>
        <p:nvSpPr>
          <p:cNvPr id="2" name="TitlePlaceholderArea1"/>
          <p:cNvSpPr>
            <a:spLocks noGrp="1" noChangeArrowheads="1"/>
            <a:extLst>
              <a:ext uri="smNativeData">
                <pr:smNativeData xmlns:pr="smNativeData" val="SMDATA_13_Y70WXx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IUS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4BAAAHg0AAAg0AACkFQAAEAAAACYAAAAIAAAAffD///////8="/>
              </a:ext>
            </a:extLst>
          </p:cNvSpPr>
          <p:nvPr>
            <p:ph type="ctrTitle"/>
          </p:nvPr>
        </p:nvSpPr>
        <p:spPr>
          <a:xfrm>
            <a:off x="685800" y="2132330"/>
            <a:ext cx="7772400" cy="1385570"/>
          </a:xfrm>
          <a:noFill/>
          <a:ln>
            <a:noFill/>
          </a:ln>
          <a:effectLst/>
        </p:spPr>
        <p:txBody>
          <a:bodyPr vert="horz" wrap="square" numCol="1" spcCol="215900" anchor="ctr">
            <a:prstTxWarp prst="textNoShape">
              <a:avLst/>
            </a:prstTxWarp>
          </a:bodyPr>
          <a:lstStyle>
            <a:lvl1pPr marL="0" marR="0" indent="0" algn="ctr" defTabSz="449580">
              <a:lnSpc>
                <a:spcPct val="100000"/>
              </a:lnSpc>
              <a:spcBef>
                <a:spcPts val="0"/>
              </a:spcBef>
              <a:spcAft>
                <a:spcPts val="0"/>
              </a:spcAft>
              <a:buNone/>
              <a:tabLst/>
              <a:defRPr sz="4400" b="0" i="0" u="none" strike="noStrike" kern="1" spc="0" baseline="0">
                <a:solidFill>
                  <a:schemeClr val="tx2"/>
                </a:solidFill>
                <a:effectLst/>
                <a:latin typeface="Chantilly Pro" pitchFamily="0" charset="0"/>
                <a:ea typeface="Chantilly Pro" pitchFamily="0" charset="0"/>
                <a:cs typeface="Chantilly Pro" pitchFamily="0" charset="0"/>
              </a:defRPr>
            </a:lvl1pPr>
          </a:lstStyle>
          <a:p>
            <a:pPr/>
            <a:r>
              <a:t>Click to edit Master title style</a:t>
            </a:r>
          </a:p>
        </p:txBody>
      </p:sp>
      <p:sp>
        <p:nvSpPr>
          <p:cNvPr id="3" name="SubtitlePlaceholderArea1"/>
          <p:cNvSpPr>
            <a:spLocks noGrp="1" noChangeArrowheads="1"/>
            <a:extLst>
              <a:ext uri="smNativeData">
                <pr:smNativeData xmlns:pr="smNativeData" val="SMDATA_13_Y70WXx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QAD0s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wCAAA4BcAANAvAAC4IgAAEAAAACYAAAAIAAAAffD///////8="/>
              </a:ext>
            </a:extLst>
          </p:cNvSpPr>
          <p:nvPr>
            <p:ph type="subTitle" idx="1"/>
          </p:nvPr>
        </p:nvSpPr>
        <p:spPr>
          <a:xfrm>
            <a:off x="1371600" y="3881120"/>
            <a:ext cx="6400800" cy="1762760"/>
          </a:xfrm>
          <a:noFill/>
          <a:ln>
            <a:noFill/>
          </a:ln>
          <a:effectLst/>
        </p:spPr>
        <p:txBody>
          <a:bodyPr vert="horz" wrap="square" numCol="1" spcCol="215900" anchor="t">
            <a:prstTxWarp prst="textNoShape">
              <a:avLst/>
            </a:prstTxWarp>
          </a:bodyPr>
          <a:lstStyle>
            <a:lvl1pPr marL="0" marR="0" indent="0" algn="ctr" defTabSz="449580">
              <a:lnSpc>
                <a:spcPct val="100000"/>
              </a:lnSpc>
              <a:spcBef>
                <a:spcPts val="0"/>
              </a:spcBef>
              <a:spcAft>
                <a:spcPts val="0"/>
              </a:spcAft>
              <a:buNone/>
              <a:tabLst/>
              <a:defRPr sz="2400" b="0" i="0" u="none" strike="noStrike" kern="1" spc="0" baseline="0">
                <a:solidFill>
                  <a:schemeClr val="tx1"/>
                </a:solidFill>
                <a:effectLst/>
                <a:latin typeface="Chantilly Pro" pitchFamily="0" charset="0"/>
                <a:ea typeface="Chantilly Pro" pitchFamily="0" charset="0"/>
                <a:cs typeface="Chantilly Pro" pitchFamily="0" charset="0"/>
              </a:defRPr>
            </a:lvl1pPr>
            <a:lvl2pPr marL="381000" marR="0" indent="0" algn="ctr" defTabSz="449580">
              <a:lnSpc>
                <a:spcPct val="100000"/>
              </a:lnSpc>
              <a:spcBef>
                <a:spcPts val="0"/>
              </a:spcBef>
              <a:spcAft>
                <a:spcPts val="0"/>
              </a:spcAft>
              <a:buNone/>
              <a:tabLst/>
              <a:defRPr sz="2800" b="0" i="0" u="none" strike="noStrike" kern="1" spc="0" baseline="0">
                <a:solidFill>
                  <a:schemeClr val="tx1"/>
                </a:solidFill>
                <a:effectLst/>
                <a:latin typeface="Arial" pitchFamily="2" charset="0"/>
                <a:ea typeface="Arial" pitchFamily="2" charset="0"/>
                <a:cs typeface="Arial" pitchFamily="2" charset="0"/>
              </a:defRPr>
            </a:lvl2pPr>
            <a:lvl3pPr marL="762000" marR="0" indent="0" algn="ctr" defTabSz="44958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3pPr>
            <a:lvl4pPr marL="1143000" marR="0" indent="0" algn="ctr" defTabSz="449580">
              <a:lnSpc>
                <a:spcPct val="100000"/>
              </a:lnSpc>
              <a:spcBef>
                <a:spcPts val="0"/>
              </a:spcBef>
              <a:spcAft>
                <a:spcPts val="0"/>
              </a:spcAft>
              <a:buNone/>
              <a:tabLst/>
              <a:defRPr sz="2000" b="0" i="0" u="none" strike="noStrike" kern="1" spc="0" baseline="0">
                <a:solidFill>
                  <a:schemeClr val="tx1"/>
                </a:solidFill>
                <a:effectLst/>
                <a:latin typeface="Arial" pitchFamily="2" charset="0"/>
                <a:ea typeface="Arial" pitchFamily="2" charset="0"/>
                <a:cs typeface="Arial" pitchFamily="2" charset="0"/>
              </a:defRPr>
            </a:lvl4pPr>
            <a:lvl5pPr marL="1524000" marR="0" indent="0" algn="ctr" defTabSz="449580">
              <a:lnSpc>
                <a:spcPct val="100000"/>
              </a:lnSpc>
              <a:spcBef>
                <a:spcPts val="0"/>
              </a:spcBef>
              <a:spcAft>
                <a:spcPts val="0"/>
              </a:spcAft>
              <a:buNone/>
              <a:tabLst/>
              <a:defRPr sz="2000" b="0" i="0" u="none" strike="noStrike" kern="1" spc="0" baseline="0">
                <a:solidFill>
                  <a:schemeClr val="tx1"/>
                </a:solidFill>
                <a:effectLst/>
                <a:latin typeface="Arial" pitchFamily="2" charset="0"/>
                <a:ea typeface="Arial" pitchFamily="2" charset="0"/>
                <a:cs typeface="Arial" pitchFamily="2" charset="0"/>
              </a:defRPr>
            </a:lvl5pPr>
          </a:lstStyle>
          <a:p>
            <a:pPr/>
            <a:r>
              <a:t>Click to edit Master subtitle style</a:t>
            </a:r>
          </a:p>
        </p:txBody>
      </p:sp>
      <p:sp>
        <p:nvSpPr>
          <p:cNvPr id="4" name="DateTimeArea1"/>
          <p:cNvSpPr>
            <a:spLocks noGrp="1" noChangeArrowheads="1"/>
            <a:extLst>
              <a:ext uri="smNativeData">
                <pr:smNativeData xmlns:pr="smNativeData" val="SMDATA_13_Y70WXx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DRJZNk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fHD///////8="/>
              </a:ext>
            </a:extLst>
          </p:cNvSpPr>
          <p:nvPr>
            <p:ph type="dt" idx="2"/>
          </p:nvPr>
        </p:nvSpPr>
        <p:spPr>
          <a:noFill/>
          <a:ln>
            <a:noFill/>
          </a:ln>
          <a:effectLst/>
        </p:spPr>
        <p:txBody>
          <a:bodyPr vert="horz" wrap="square" numCol="1" spcCol="215900" anchor="t">
            <a:prstTxWarp prst="textNoShape">
              <a:avLst/>
            </a:prstTxWarp>
          </a:bodyPr>
          <a:lstStyle/>
          <a:p>
            <a:pPr/>
            <a:fld id="{3F1B84EA-A4D2-4E72-9CA3-5227CAED6A07}" type="datetime1">
              <a:t/>
            </a:fld>
          </a:p>
        </p:txBody>
      </p:sp>
      <p:sp>
        <p:nvSpPr>
          <p:cNvPr id="5" name="FooterArea1"/>
          <p:cNvSpPr>
            <a:spLocks noGrp="1" noChangeArrowheads="1"/>
            <a:extLst>
              <a:ext uri="smNativeData">
                <pr:smNativeData xmlns:pr="smNativeData" val="SMDATA_13_Y70WXx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vgB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fHD///////8="/>
              </a:ext>
            </a:extLst>
          </p:cNvSpPr>
          <p:nvPr>
            <p:ph type="ftr" idx="3"/>
          </p:nvPr>
        </p:nvSpPr>
        <p:spPr>
          <a:noFill/>
          <a:ln>
            <a:noFill/>
          </a:ln>
          <a:effectLst/>
        </p:spPr>
        <p:txBody>
          <a:bodyPr vert="horz" wrap="square" numCol="1" spcCol="215900" anchor="t">
            <a:prstTxWarp prst="textNoShape">
              <a:avLst/>
            </a:prstTxWarp>
          </a:bodyPr>
          <a:lstStyle/>
          <a:p>
            <a:pPr/>
            <a:r>
              <a:t/>
            </a:r>
          </a:p>
        </p:txBody>
      </p:sp>
      <p:sp>
        <p:nvSpPr>
          <p:cNvPr id="6" name="SlideNumberArea1"/>
          <p:cNvSpPr>
            <a:spLocks noGrp="1" noChangeArrowheads="1"/>
            <a:extLst>
              <a:ext uri="smNativeData">
                <pr:smNativeData xmlns:pr="smNativeData" val="SMDATA_13_Y70WXx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QAykk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fHD///////8="/>
              </a:ext>
            </a:extLst>
          </p:cNvSpPr>
          <p:nvPr>
            <p:ph type="sldNum" idx="4"/>
          </p:nvPr>
        </p:nvSpPr>
        <p:spPr>
          <a:noFill/>
          <a:ln>
            <a:noFill/>
          </a:ln>
          <a:effectLst/>
        </p:spPr>
        <p:txBody>
          <a:bodyPr vert="horz" wrap="square" numCol="1" spcCol="215900" anchor="t">
            <a:prstTxWarp prst="textNoShape">
              <a:avLst/>
            </a:prstTxWarp>
          </a:bodyPr>
          <a:lstStyle/>
          <a:p>
            <a:pPr/>
            <a:fld id="{016501FC-B2EC-30F7-A2DD-44A24F935411}" type="slidenum">
              <a:t/>
            </a:fld>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Y70WXx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sAEAAHA1AACwCA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Y70WXxMAAAAlAAAAZAAAAA8BAAAAkAAAAEgAAACQAAAASAAAAAAAAAAAAAAAAQ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EB6Ii8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yQkAAHA1AACsJQAAEAAAACYAAAAIAAAAAoAAAAAAAAA="/>
              </a:ext>
            </a:extLst>
          </p:cNvSpPr>
          <p:nvPr>
            <p:ph idx="1"/>
          </p:nvPr>
        </p:nvSpPr>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Y70WXx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EVFRUU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22D1643D-73CF-8492-8169-85C72A2777D0}" type="datetime1">
              <a:t>{Date/Time}</a:t>
            </a:fld>
          </a:p>
        </p:txBody>
      </p:sp>
      <p:sp>
        <p:nvSpPr>
          <p:cNvPr id="5" name="FooterArea1"/>
          <p:cNvSpPr>
            <a:spLocks noGrp="1" noChangeArrowheads="1"/>
            <a:extLst>
              <a:ext uri="smNativeData">
                <pr:smNativeData xmlns:pr="smNativeData" val="SMDATA_13_Y70WXx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FhYWFg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val="SMDATA_13_Y70WXx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108588F7-B9FD-D07E-B33D-4F2BC673451A}" type="slidenum">
              <a:t>{Nr.}</a:t>
            </a:fld>
          </a:p>
        </p:txBody>
      </p:sp>
    </p:spTree>
  </p:cSld>
  <p:clrMapOvr>
    <a:masterClrMapping/>
  </p:clrMapOvr>
</p:sldLayout>
</file>

<file path=ppt/slideLayouts/slideLayout11.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Y70WXxMAAAAlAAAAZAAAAA8BAAAAkAAAAEgAAACQAAAASAAAAAAAAAACAAAAAQ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IKAAAsAEAAHA1AACwJQAAAAAAACYAAAAIAAAAgwAAAAAAAAA="/>
              </a:ext>
            </a:extLst>
          </p:cNvSpPr>
          <p:nvPr>
            <p:ph type="title"/>
          </p:nvPr>
        </p:nvSpPr>
        <p:spPr>
          <a:xfrm>
            <a:off x="6629400" y="274320"/>
            <a:ext cx="2057400" cy="5852160"/>
          </a:xfrm>
        </p:spPr>
        <p:txBody>
          <a:bodyPr vert="vert" wrap="square" numCol="1" spcCol="215900" anchor="b">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Y70WXxMAAAAlAAAAZAAAAA8BAAAAkAAAAEgAAACQAAAASAAAAAAAAAAAAAAAAQ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sAEAANgnAACwJQAAAAAAACYAAAAIAAAAA4AAAAAAAAA="/>
              </a:ext>
            </a:extLst>
          </p:cNvSpPr>
          <p:nvPr>
            <p:ph idx="1"/>
          </p:nvPr>
        </p:nvSpPr>
        <p:spPr>
          <a:xfrm>
            <a:off x="457200" y="274320"/>
            <a:ext cx="6019800" cy="5852160"/>
          </a:xfrm>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Y70WXx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UAe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77C836B6-F89A-9DC0-D470-0E95783E225B}" type="datetime1">
              <a:t>{Date/Time}</a:t>
            </a:fld>
          </a:p>
        </p:txBody>
      </p:sp>
      <p:sp>
        <p:nvSpPr>
          <p:cNvPr id="5" name="FooterArea1"/>
          <p:cNvSpPr>
            <a:spLocks noGrp="1" noChangeArrowheads="1"/>
            <a:extLst>
              <a:ext uri="smNativeData">
                <pr:smNativeData xmlns:pr="smNativeData" val="SMDATA_13_Y70WXx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val="SMDATA_13_Y70WXx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MbTZwY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0A037C2D-63E7-568A-A9BB-95DF32F55FC0}" type="slidenum">
              <a:t>{Nr.}</a:t>
            </a:fld>
          </a:p>
        </p:txBody>
      </p:sp>
    </p:spTree>
  </p:cSld>
  <p:clrMapOvr>
    <a:masterClrMapping/>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Y70WXx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sAEAAHA1AACwCA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Y70WXx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yQkAAHA1AACsJQAAEAAAACYAAAAIAAAAAIAAAAAAAAA="/>
              </a:ext>
            </a:extLst>
          </p:cNvSpPr>
          <p:nvPr>
            <p:ph idx="1"/>
          </p:nvPr>
        </p:nvSpPr>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Y70WXx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vgB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13E2DB3B-75FE-B72D-B05A-8378951446D6}" type="datetime1">
              <a:t>{Date/Time}</a:t>
            </a:fld>
          </a:p>
        </p:txBody>
      </p:sp>
      <p:sp>
        <p:nvSpPr>
          <p:cNvPr id="5" name="FooterArea1"/>
          <p:cNvSpPr>
            <a:spLocks noGrp="1" noChangeArrowheads="1"/>
            <a:extLst>
              <a:ext uri="smNativeData">
                <pr:smNativeData xmlns:pr="smNativeData" val="SMDATA_13_Y70WXx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QAykk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val="SMDATA_13_Y70WXx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45798700-4EA8-2C71-E6C1-B824C98F10ED}" type="slidenum">
              <a:t>{Nr.}</a:t>
            </a:fld>
          </a:p>
        </p:txBody>
      </p:sp>
    </p:spTree>
  </p:cSld>
  <p:clrMapOvr>
    <a:masterClrMapping/>
  </p:clrMapOvr>
</p:sldLayout>
</file>

<file path=ppt/slideLayouts/slideLayout3.xml><?xml version="1.0" encoding="utf-8"?>
<p:sldLayout xmlns:p="http://schemas.openxmlformats.org/presentationml/2006/main" xmlns:p14="http://schemas.microsoft.com/office/powerpoint/2010/main" xmlns:r="http://schemas.openxmlformats.org/officeDocument/2006/relationships" xmlns:a="http://schemas.openxmlformats.org/drawing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Y70WXx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UAe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yBAAAHBsAAEI0AAB9IwAAAAAAACYAAAAIAAAAgQAAAAAAAAA="/>
              </a:ext>
            </a:extLst>
          </p:cNvSpPr>
          <p:nvPr>
            <p:ph type="title"/>
          </p:nvPr>
        </p:nvSpPr>
        <p:spPr>
          <a:xfrm>
            <a:off x="722630" y="4406900"/>
            <a:ext cx="7772400" cy="1362075"/>
          </a:xfrm>
        </p:spPr>
        <p:txBody>
          <a:bodyPr vert="horz" wrap="square" numCol="1" spcCol="215900" anchor="t">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Y70WXx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Ds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yBAAA4REAAEI0AAAcGwAAAAAAACYAAAAIAAAAgQAAAAAAAAA="/>
              </a:ext>
            </a:extLst>
          </p:cNvSpPr>
          <p:nvPr>
            <p:ph idx="1"/>
          </p:nvPr>
        </p:nvSpPr>
        <p:spPr>
          <a:xfrm>
            <a:off x="722630" y="2906395"/>
            <a:ext cx="7772400" cy="1500505"/>
          </a:xfrm>
        </p:spPr>
        <p:txBody>
          <a:bodyPr vert="horz" wrap="square" numCol="1" spcCol="215900" anchor="b">
            <a:prstTxWarp prst="textNoShape">
              <a:avLst/>
            </a:prstTxWarp>
          </a:bodyPr>
          <a:lstStyle/>
          <a:p>
            <a:pPr/>
            <a:r>
              <a:t>Click to edit Master text styles</a:t>
            </a:r>
          </a:p>
        </p:txBody>
      </p:sp>
      <p:sp>
        <p:nvSpPr>
          <p:cNvPr id="4" name="DateTimeArea1"/>
          <p:cNvSpPr>
            <a:spLocks noGrp="1" noChangeArrowheads="1"/>
            <a:extLst>
              <a:ext uri="smNativeData">
                <pr:smNativeData xmlns:pr="smNativeData" val="SMDATA_13_Y70WXx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HQAMg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695441B5-FB84-01B7-CAEC-0DE20FA23C58}" type="datetime1">
              <a:t>{Date/Time}</a:t>
            </a:fld>
          </a:p>
        </p:txBody>
      </p:sp>
      <p:sp>
        <p:nvSpPr>
          <p:cNvPr id="5" name="FooterArea1"/>
          <p:cNvSpPr>
            <a:spLocks noGrp="1" noChangeArrowheads="1"/>
            <a:extLst>
              <a:ext uri="smNativeData">
                <pr:smNativeData xmlns:pr="smNativeData" val="SMDATA_13_Y70WXx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val="SMDATA_13_Y70WXx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7B688174-3A96-3D77-D8D0-CC22CF9E2E99}" type="slidenum">
              <a:t>{Nr.}</a:t>
            </a:fld>
          </a:p>
        </p:txBody>
      </p:sp>
    </p:spTree>
  </p:cSld>
  <p:clrMapOvr>
    <a:masterClrMapping/>
  </p:clrMapOvr>
</p:sldLayout>
</file>

<file path=ppt/slideLayouts/slideLayout4.xml><?xml version="1.0" encoding="utf-8"?>
<p:sldLayout xmlns:p="http://schemas.openxmlformats.org/presentationml/2006/main" xmlns:p14="http://schemas.microsoft.com/office/powerpoint/2010/main" xmlns:r="http://schemas.openxmlformats.org/officeDocument/2006/relationships" xmlns:a="http://schemas.openxmlformats.org/drawing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Y70WXx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sAEAAHA1AACwCAAAEAAAACYAAAAIAAAAAAAAAAAAAAA="/>
              </a:ext>
            </a:extLst>
          </p:cNvSpPr>
          <p:nvPr>
            <p:ph type="title"/>
          </p:nvPr>
        </p:nvSpPr>
        <p:spPr/>
        <p:txBody>
          <a:bodyPr/>
          <a:lstStyle/>
          <a:p>
            <a:pPr/>
            <a:r>
              <a:t>Click to edit Master title style</a:t>
            </a:r>
          </a:p>
        </p:txBody>
      </p:sp>
      <p:sp>
        <p:nvSpPr>
          <p:cNvPr id="3" name="SlideText2"/>
          <p:cNvSpPr>
            <a:spLocks noGrp="1" noChangeArrowheads="1"/>
            <a:extLst>
              <a:ext uri="smNativeData">
                <pr:smNativeData xmlns:pr="smNativeData" val="SMDATA_13_Y70WXx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2AkAAKgbAACwJQAAAAAAACYAAAAIAAAAAYAAAAAAAAA="/>
              </a:ext>
            </a:extLst>
          </p:cNvSpPr>
          <p:nvPr>
            <p:ph sz="half" idx="1"/>
          </p:nvPr>
        </p:nvSpPr>
        <p:spPr>
          <a:xfrm>
            <a:off x="457200" y="1600200"/>
            <a:ext cx="4038600" cy="452628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Y70WXx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YHAAA2AkAAHA1AACwJQAAAAAAACYAAAAIAAAAAYAAAAAAAAA="/>
              </a:ext>
            </a:extLst>
          </p:cNvSpPr>
          <p:nvPr>
            <p:ph sz="half" idx="2"/>
          </p:nvPr>
        </p:nvSpPr>
        <p:spPr>
          <a:xfrm>
            <a:off x="4648200" y="1600200"/>
            <a:ext cx="4038600" cy="452628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pr="smNativeData" val="SMDATA_13_Y70WXx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gCYAY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54ED278E-C0B9-B8D1-F755-3684691B0163}" type="datetime1">
              <a:t>{Date/Time}</a:t>
            </a:fld>
          </a:p>
        </p:txBody>
      </p:sp>
      <p:sp>
        <p:nvSpPr>
          <p:cNvPr id="6" name="FooterArea1"/>
          <p:cNvSpPr>
            <a:spLocks noGrp="1" noChangeArrowheads="1"/>
            <a:extLst>
              <a:ext uri="smNativeData">
                <pr:smNativeData xmlns:pr="smNativeData" val="SMDATA_13_Y70WXx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7" name="SlideNumberArea1"/>
          <p:cNvSpPr>
            <a:spLocks noGrp="1" noChangeArrowheads="1"/>
            <a:extLst>
              <a:ext uri="smNativeData">
                <pr:smNativeData xmlns:pr="smNativeData" val="SMDATA_13_Y70WXx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FgbyAQ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0F907110-5EE2-C587-AC28-A8D23F665AFD}" type="slidenum">
              <a:t>{Nr.}</a:t>
            </a:fld>
          </a:p>
        </p:txBody>
      </p:sp>
    </p:spTree>
  </p:cSld>
  <p:clrMapOvr>
    <a:masterClrMapping/>
  </p:clrMapOvr>
</p:sldLayout>
</file>

<file path=ppt/slideLayouts/slideLayout5.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Y70WXx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sAEAAHA1AACwCAAAEAAAACYAAAAIAAAAAAAAAAAAAAA="/>
              </a:ext>
            </a:extLst>
          </p:cNvSpPr>
          <p:nvPr>
            <p:ph type="title"/>
          </p:nvPr>
        </p:nvSpPr>
        <p:spPr/>
        <p:txBody>
          <a:bodyPr/>
          <a:lstStyle/>
          <a:p>
            <a:pPr/>
            <a:r>
              <a:t>Click to edit Master title style</a:t>
            </a:r>
          </a:p>
        </p:txBody>
      </p:sp>
      <p:sp>
        <p:nvSpPr>
          <p:cNvPr id="3" name="SlideText3"/>
          <p:cNvSpPr>
            <a:spLocks noGrp="1" noChangeArrowheads="1"/>
            <a:extLst>
              <a:ext uri="smNativeData">
                <pr:smNativeData xmlns:pr="smNativeData" val="SMDATA_13_Y70WXx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HQAI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cQkAAKobAABhDQAAAAAAACYAAAAIAAAAgQAAAAAAAAA="/>
              </a:ext>
            </a:extLst>
          </p:cNvSpPr>
          <p:nvPr>
            <p:ph idx="1"/>
          </p:nvPr>
        </p:nvSpPr>
        <p:spPr>
          <a:xfrm>
            <a:off x="457200" y="1534795"/>
            <a:ext cx="4039870" cy="640080"/>
          </a:xfrm>
        </p:spPr>
        <p:txBody>
          <a:bodyPr vert="horz" wrap="square" numCol="1" spcCol="215900" anchor="b">
            <a:prstTxWarp prst="textNoShape">
              <a:avLst/>
            </a:prstTxWarp>
          </a:bodyPr>
          <a:lstStyle/>
          <a:p>
            <a:pPr/>
            <a:r>
              <a:t>Click to edit Master text styles</a:t>
            </a:r>
          </a:p>
        </p:txBody>
      </p:sp>
      <p:sp>
        <p:nvSpPr>
          <p:cNvPr id="4" name="SlideText1"/>
          <p:cNvSpPr>
            <a:spLocks noGrp="1" noChangeArrowheads="1"/>
            <a:extLst>
              <a:ext uri="smNativeData">
                <pr:smNativeData xmlns:pr="smNativeData" val="SMDATA_13_Y70WXx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YQ0AAKobAACwJQAAAAAAACYAAAAIAAAAAYAAAAAAAAA="/>
              </a:ext>
            </a:extLst>
          </p:cNvSpPr>
          <p:nvPr>
            <p:ph sz="half" idx="2"/>
          </p:nvPr>
        </p:nvSpPr>
        <p:spPr>
          <a:xfrm>
            <a:off x="457200" y="2174875"/>
            <a:ext cx="4039870" cy="3951605"/>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pr="smNativeData" val="SMDATA_13_Y70WXx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HAAAcQkAAHA1AABhDQAAAAAAACYAAAAIAAAAgQAAAAAAAAA="/>
              </a:ext>
            </a:extLst>
          </p:cNvSpPr>
          <p:nvPr>
            <p:ph idx="3"/>
          </p:nvPr>
        </p:nvSpPr>
        <p:spPr>
          <a:xfrm>
            <a:off x="4646930" y="1534795"/>
            <a:ext cx="4039870" cy="640080"/>
          </a:xfrm>
        </p:spPr>
        <p:txBody>
          <a:bodyPr vert="horz" wrap="square" numCol="1" spcCol="215900" anchor="b">
            <a:prstTxWarp prst="textNoShape">
              <a:avLst/>
            </a:prstTxWarp>
          </a:bodyPr>
          <a:lstStyle/>
          <a:p>
            <a:pPr/>
            <a:r>
              <a:t>Click to edit Master text styles</a:t>
            </a:r>
          </a:p>
        </p:txBody>
      </p:sp>
      <p:sp>
        <p:nvSpPr>
          <p:cNvPr id="6" name="SlideText4"/>
          <p:cNvSpPr>
            <a:spLocks noGrp="1" noChangeArrowheads="1"/>
            <a:extLst>
              <a:ext uri="smNativeData">
                <pr:smNativeData xmlns:pr="smNativeData" val="SMDATA_13_Y70WXx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DQ0NDQ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HAAAYQ0AAHA1AACwJQAAEAAAACYAAAAIAAAAAYAAAAAAAAA="/>
              </a:ext>
            </a:extLst>
          </p:cNvSpPr>
          <p:nvPr>
            <p:ph sz="half" idx="4"/>
          </p:nvPr>
        </p:nvSpPr>
        <p:spPr>
          <a:xfrm>
            <a:off x="4646930" y="2174875"/>
            <a:ext cx="4039870" cy="3951605"/>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pr="smNativeData" val="SMDATA_13_Y70WXx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DEyMjI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2DA6E7CB-85C0-F311-8E1E-7344A9507826}" type="datetime1">
              <a:t>{Date/Time}</a:t>
            </a:fld>
          </a:p>
        </p:txBody>
      </p:sp>
      <p:sp>
        <p:nvSpPr>
          <p:cNvPr id="8" name="FooterArea1"/>
          <p:cNvSpPr>
            <a:spLocks noGrp="1" noChangeArrowheads="1"/>
            <a:extLst>
              <a:ext uri="smNativeData">
                <pr:smNativeData xmlns:pr="smNativeData" val="SMDATA_13_Y70WXx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9" name="SlideNumberArea1"/>
          <p:cNvSpPr>
            <a:spLocks noGrp="1" noChangeArrowheads="1"/>
            <a:extLst>
              <a:ext uri="smNativeData">
                <pr:smNativeData xmlns:pr="smNativeData" val="SMDATA_13_Y70WXx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BAAE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42D66F2B-65AF-8399-E16E-93CC212017C6}" type="slidenum">
              <a:t>{Nr.}</a:t>
            </a:fld>
          </a:p>
        </p:txBody>
      </p:sp>
    </p:spTree>
  </p:cSld>
  <p:clrMapOvr>
    <a:masterClrMapping/>
  </p:clrMapOvr>
</p:sldLayout>
</file>

<file path=ppt/slideLayouts/slideLayout6.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Y70WXx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sAEAAHA1AACwCAAAEAAAACYAAAAIAAAAAAAAAAAAAAA="/>
              </a:ext>
            </a:extLst>
          </p:cNvSpPr>
          <p:nvPr>
            <p:ph type="title"/>
          </p:nvPr>
        </p:nvSpPr>
        <p:spPr/>
        <p:txBody>
          <a:bodyPr/>
          <a:lstStyle/>
          <a:p>
            <a:pPr/>
            <a:r>
              <a:t>Click to edit Master title style</a:t>
            </a:r>
          </a:p>
        </p:txBody>
      </p:sp>
      <p:sp>
        <p:nvSpPr>
          <p:cNvPr id="3" name="DateTimeArea1"/>
          <p:cNvSpPr>
            <a:spLocks noGrp="1" noChangeArrowheads="1"/>
            <a:extLst>
              <a:ext uri="smNativeData">
                <pr:smNativeData xmlns:pr="smNativeData" val="SMDATA_13_Y70WXx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6324EB88-C68E-711D-C09C-3048A5D23665}" type="datetime1">
              <a:t>{Date/Time}</a:t>
            </a:fld>
          </a:p>
        </p:txBody>
      </p:sp>
      <p:sp>
        <p:nvSpPr>
          <p:cNvPr id="4" name="FooterArea1"/>
          <p:cNvSpPr>
            <a:spLocks noGrp="1" noChangeArrowheads="1"/>
            <a:extLst>
              <a:ext uri="smNativeData">
                <pr:smNativeData xmlns:pr="smNativeData" val="SMDATA_13_Y70WXx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5" name="SlideNumberArea1"/>
          <p:cNvSpPr>
            <a:spLocks noGrp="1" noChangeArrowheads="1"/>
            <a:extLst>
              <a:ext uri="smNativeData">
                <pr:smNativeData xmlns:pr="smNativeData" val="SMDATA_13_Y70WXx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53585AAC-E2BE-0DAC-F0E0-14F914AE0641}" type="slidenum">
              <a:t>{Nr.}</a:t>
            </a:fld>
          </a:p>
        </p:txBody>
      </p:sp>
    </p:spTree>
  </p:cSld>
  <p:clrMapOvr>
    <a:masterClrMapping/>
  </p:clrMapOvr>
</p:sldLayout>
</file>

<file path=ppt/slideLayouts/slideLayout7.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Y70WXx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hqeAc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25567EC2-8CC8-0388-86EE-7ADD30A0702F}" type="datetime1">
              <a:t>{Date/Time}</a:t>
            </a:fld>
          </a:p>
        </p:txBody>
      </p:sp>
      <p:sp>
        <p:nvSpPr>
          <p:cNvPr id="3" name="FooterArea1"/>
          <p:cNvSpPr>
            <a:spLocks noGrp="1" noChangeArrowheads="1"/>
            <a:extLst>
              <a:ext uri="smNativeData">
                <pr:smNativeData xmlns:pr="smNativeData" val="SMDATA_13_Y70WXx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wAZQ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4" name="SlideNumberArea1"/>
          <p:cNvSpPr>
            <a:spLocks noGrp="1" noChangeArrowheads="1"/>
            <a:extLst>
              <a:ext uri="smNativeData">
                <pr:smNativeData xmlns:pr="smNativeData" val="SMDATA_13_Y70WXx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096DDF14-5AE4-3829-AAD5-AC7C919B5CF9}" type="slidenum">
              <a:t>{Nr.}</a:t>
            </a:fld>
          </a:p>
        </p:txBody>
      </p:sp>
    </p:spTree>
  </p:cSld>
  <p:clrMapOvr>
    <a:masterClrMapping/>
  </p:clrMapOvr>
</p:sldLayout>
</file>

<file path=ppt/slideLayouts/slideLayout8.xml><?xml version="1.0" encoding="utf-8"?>
<p:sldLayout xmlns:p="http://schemas.openxmlformats.org/presentationml/2006/main" xmlns:p14="http://schemas.microsoft.com/office/powerpoint/2010/main" xmlns:r="http://schemas.openxmlformats.org/officeDocument/2006/relationships" xmlns:a="http://schemas.openxmlformats.org/drawing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Y70WXx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rgEAAFIVAADUCAAAAAAAACYAAAAIAAAAgQAAAAAAAAA="/>
              </a:ext>
            </a:extLst>
          </p:cNvSpPr>
          <p:nvPr>
            <p:ph type="title"/>
          </p:nvPr>
        </p:nvSpPr>
        <p:spPr>
          <a:xfrm>
            <a:off x="457200" y="273050"/>
            <a:ext cx="3008630" cy="1162050"/>
          </a:xfrm>
        </p:spPr>
        <p:txBody>
          <a:bodyPr vert="horz" wrap="square"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Y70WXx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EB6Ii8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FQAArgEAAHA1AACwJQAAAAAAACYAAAAIAAAAAYAAAAAAAAA="/>
              </a:ext>
            </a:extLst>
          </p:cNvSpPr>
          <p:nvPr>
            <p:ph idx="1"/>
          </p:nvPr>
        </p:nvSpPr>
        <p:spPr>
          <a:xfrm>
            <a:off x="3575050" y="273050"/>
            <a:ext cx="5111750" cy="585343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Y70WXx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1AgAAFIVAACwJQAAAAAAACYAAAAIAAAAAQAAAAAAAAA="/>
              </a:ext>
            </a:extLst>
          </p:cNvSpPr>
          <p:nvPr>
            <p:ph sz="half" idx="2"/>
          </p:nvPr>
        </p:nvSpPr>
        <p:spPr>
          <a:xfrm>
            <a:off x="457200" y="1435100"/>
            <a:ext cx="3008630" cy="4691380"/>
          </a:xfrm>
        </p:spPr>
        <p:txBody>
          <a:bodyPr/>
          <a:lstStyle/>
          <a:p>
            <a:pPr/>
            <a:r>
              <a:t>Click to edit Master text styles</a:t>
            </a:r>
          </a:p>
        </p:txBody>
      </p:sp>
      <p:sp>
        <p:nvSpPr>
          <p:cNvPr id="5" name="DateTimeArea1"/>
          <p:cNvSpPr>
            <a:spLocks noGrp="1" noChangeArrowheads="1"/>
            <a:extLst>
              <a:ext uri="smNativeData">
                <pr:smNativeData xmlns:pr="smNativeData" val="SMDATA_13_Y70WXx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7443D8E8-A699-162E-D7FB-507B96B52105}" type="datetime1">
              <a:t>{Date/Time}</a:t>
            </a:fld>
          </a:p>
        </p:txBody>
      </p:sp>
      <p:sp>
        <p:nvSpPr>
          <p:cNvPr id="6" name="FooterArea1"/>
          <p:cNvSpPr>
            <a:spLocks noGrp="1" noChangeArrowheads="1"/>
            <a:extLst>
              <a:ext uri="smNativeData">
                <pr:smNativeData xmlns:pr="smNativeData" val="SMDATA_13_Y70WXx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7" name="SlideNumberArea1"/>
          <p:cNvSpPr>
            <a:spLocks noGrp="1" noChangeArrowheads="1"/>
            <a:extLst>
              <a:ext uri="smNativeData">
                <pr:smNativeData xmlns:pr="smNativeData" val="SMDATA_13_Y70WXx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24A907EA-A4C9-FCF1-8711-52A4495F7107}" type="slidenum">
              <a:t>{Nr.}</a:t>
            </a:fld>
          </a:p>
        </p:txBody>
      </p:sp>
    </p:spTree>
  </p:cSld>
  <p:clrMapOvr>
    <a:masterClrMapping/>
  </p:clrMapOvr>
</p:sldLayout>
</file>

<file path=ppt/slideLayouts/slideLayout9.xml><?xml version="1.0" encoding="utf-8"?>
<p:sldLayout xmlns:p="http://schemas.openxmlformats.org/presentationml/2006/main" xmlns:p14="http://schemas.microsoft.com/office/powerpoint/2010/main" xmlns:r="http://schemas.openxmlformats.org/officeDocument/2006/relationships" xmlns:a="http://schemas.openxmlformats.org/drawing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Y70WXx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GCwAAiB0AAMYsAAAEIQAAAAAAACYAAAAIAAAAgQAAAAAAAAA="/>
              </a:ext>
            </a:extLst>
          </p:cNvSpPr>
          <p:nvPr>
            <p:ph type="title"/>
          </p:nvPr>
        </p:nvSpPr>
        <p:spPr>
          <a:xfrm>
            <a:off x="1791970" y="4800600"/>
            <a:ext cx="5486400" cy="566420"/>
          </a:xfrm>
        </p:spPr>
        <p:txBody>
          <a:bodyPr vert="horz" wrap="square"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Y70WXx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HcAbw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GCwAAxgMAAMYsAAAWHQAAAAAAACYAAAAIAAAAAQAAAAAAAAA="/>
              </a:ext>
            </a:extLst>
          </p:cNvSpPr>
          <p:nvPr>
            <p:ph idx="1"/>
          </p:nvPr>
        </p:nvSpPr>
        <p:spPr>
          <a:xfrm>
            <a:off x="1791970" y="613410"/>
            <a:ext cx="5486400" cy="4114800"/>
          </a:xfrm>
        </p:spPr>
        <p:txBody>
          <a:bodyPr/>
          <a:lstStyle/>
          <a:p>
            <a:pPr/>
            <a:r>
              <a:t>Click to edit Master text styles</a:t>
            </a:r>
          </a:p>
        </p:txBody>
      </p:sp>
      <p:sp>
        <p:nvSpPr>
          <p:cNvPr id="4" name="SlideText1"/>
          <p:cNvSpPr>
            <a:spLocks noGrp="1" noChangeArrowheads="1"/>
            <a:extLst>
              <a:ext uri="smNativeData">
                <pr:smNativeData xmlns:pr="smNativeData" val="SMDATA_13_Y70WXx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GCwAABCEAAMYsAAD4JQAAAAAAACYAAAAIAAAAAQAAAAAAAAA="/>
              </a:ext>
            </a:extLst>
          </p:cNvSpPr>
          <p:nvPr>
            <p:ph sz="half" idx="2"/>
          </p:nvPr>
        </p:nvSpPr>
        <p:spPr>
          <a:xfrm>
            <a:off x="1791970" y="5367020"/>
            <a:ext cx="5486400" cy="805180"/>
          </a:xfrm>
        </p:spPr>
        <p:txBody>
          <a:bodyPr/>
          <a:lstStyle/>
          <a:p>
            <a:pPr/>
            <a:r>
              <a:t>Click to edit Master text styles</a:t>
            </a:r>
          </a:p>
        </p:txBody>
      </p:sp>
      <p:sp>
        <p:nvSpPr>
          <p:cNvPr id="5" name="DateTimeArea1"/>
          <p:cNvSpPr>
            <a:spLocks noGrp="1" noChangeArrowheads="1"/>
            <a:extLst>
              <a:ext uri="smNativeData">
                <pr:smNativeData xmlns:pr="smNativeData" val="SMDATA_13_Y70WXx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P9/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05FBFE9E-D0E8-AE08-A643-265DB00D5073}" type="datetime1">
              <a:t>{Date/Time}</a:t>
            </a:fld>
          </a:p>
        </p:txBody>
      </p:sp>
      <p:sp>
        <p:nvSpPr>
          <p:cNvPr id="6" name="FooterArea1"/>
          <p:cNvSpPr>
            <a:spLocks noGrp="1" noChangeArrowheads="1"/>
            <a:extLst>
              <a:ext uri="smNativeData">
                <pr:smNativeData xmlns:pr="smNativeData" val="SMDATA_13_Y70WXx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7" name="SlideNumberArea1"/>
          <p:cNvSpPr>
            <a:spLocks noGrp="1" noChangeArrowheads="1"/>
            <a:extLst>
              <a:ext uri="smNativeData">
                <pr:smNativeData xmlns:pr="smNativeData" val="SMDATA_13_Y70WXx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Eg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6BEA4B14-5A86-BFBD-C852-ACE8051C3EF9}" type="slidenum">
              <a:t>{Nr.}</a:t>
            </a:fld>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theme" Target="../theme/theme1.xml"/></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name="Anthracite">
    <p:bg>
      <p:bgPr>
        <a:blipFill>
          <a:blip r:embed="rId1"/>
          <a:srcRect/>
          <a:stretch/>
        </a:blipFill>
        <a:effectLst/>
      </p:bgPr>
    </p:bg>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Y70WXx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MAL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8="/>
              </a:ext>
            </a:extLst>
          </p:cNvSpPr>
          <p:nvPr>
            <p:ph type="dt" sz="quarter"/>
          </p:nvPr>
        </p:nvSpPr>
        <p:spPr>
          <a:xfrm>
            <a:off x="457200" y="6247130"/>
            <a:ext cx="2440940" cy="473710"/>
          </a:xfrm>
          <a:prstGeom prst="rect">
            <a:avLst/>
          </a:prstGeom>
          <a:noFill/>
          <a:ln>
            <a:noFill/>
          </a:ln>
          <a:effectLst/>
        </p:spPr>
        <p:txBody>
          <a:bodyPr vert="horz" wrap="square" numCol="1" spcCol="215900" anchor="t">
            <a:prstTxWarp prst="textNoShape">
              <a:avLst/>
            </a:prstTxWarp>
          </a:bodyPr>
          <a:lstStyle>
            <a:lvl1pPr>
              <a:defRPr sz="1400"/>
            </a:lvl1pPr>
          </a:lstStyle>
          <a:p>
            <a:pPr/>
            <a:fld id="{205FABF7-B9CD-0A5D-83E7-4F08E5A9751A}" type="datetime1">
              <a:t/>
            </a:fld>
          </a:p>
        </p:txBody>
      </p:sp>
      <p:sp>
        <p:nvSpPr>
          <p:cNvPr id="3" name="FooterArea1"/>
          <p:cNvSpPr>
            <a:spLocks noGrp="1" noChangeArrowheads="1"/>
            <a:extLst>
              <a:ext uri="smNativeData">
                <pr:smNativeData xmlns:pr="smNativeData" val="SMDATA_13_Y70WXx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CY/anc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8="/>
              </a:ext>
            </a:extLst>
          </p:cNvSpPr>
          <p:nvPr>
            <p:ph type="ftr" sz="quarter" idx="1"/>
          </p:nvPr>
        </p:nvSpPr>
        <p:spPr>
          <a:xfrm>
            <a:off x="3346450" y="6247130"/>
            <a:ext cx="2450465" cy="473710"/>
          </a:xfrm>
          <a:prstGeom prst="rect">
            <a:avLst/>
          </a:prstGeom>
          <a:noFill/>
          <a:ln>
            <a:noFill/>
          </a:ln>
          <a:effectLst/>
        </p:spPr>
        <p:txBody>
          <a:bodyPr vert="horz" wrap="square" numCol="1" spcCol="215900" anchor="t">
            <a:prstTxWarp prst="textNoShape">
              <a:avLst/>
            </a:prstTxWarp>
          </a:bodyPr>
          <a:lstStyle>
            <a:lvl1pPr algn="ctr">
              <a:defRPr sz="1400"/>
            </a:lvl1pPr>
          </a:lstStyle>
          <a:p>
            <a:pPr/>
            <a:r>
              <a:t/>
            </a:r>
          </a:p>
        </p:txBody>
      </p:sp>
      <p:sp>
        <p:nvSpPr>
          <p:cNvPr id="4" name="SlideNumberArea1"/>
          <p:cNvSpPr>
            <a:spLocks noGrp="1" noChangeArrowheads="1"/>
            <a:extLst>
              <a:ext uri="smNativeData">
                <pr:smNativeData xmlns:pr="smNativeData" val="SMDATA_13_Y70WXx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CODB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8="/>
              </a:ext>
            </a:extLst>
          </p:cNvSpPr>
          <p:nvPr>
            <p:ph type="sldNum" sz="quarter" idx="2"/>
          </p:nvPr>
        </p:nvSpPr>
        <p:spPr>
          <a:xfrm>
            <a:off x="6245225" y="6247130"/>
            <a:ext cx="2441575" cy="473710"/>
          </a:xfrm>
          <a:prstGeom prst="rect">
            <a:avLst/>
          </a:prstGeom>
          <a:noFill/>
          <a:ln>
            <a:noFill/>
          </a:ln>
          <a:effectLst/>
        </p:spPr>
        <p:txBody>
          <a:bodyPr vert="horz" wrap="square" numCol="1" spcCol="215900" anchor="t">
            <a:prstTxWarp prst="textNoShape">
              <a:avLst/>
            </a:prstTxWarp>
          </a:bodyPr>
          <a:lstStyle>
            <a:lvl1pPr algn="r">
              <a:defRPr sz="1400"/>
            </a:lvl1pPr>
          </a:lstStyle>
          <a:p>
            <a:pPr/>
            <a:fld id="{15A45A00-4EF8-F1AC-B61C-B8F9145240ED}" type="slidenum">
              <a:t/>
            </a:fld>
          </a:p>
        </p:txBody>
      </p:sp>
      <p:sp>
        <p:nvSpPr>
          <p:cNvPr id="5" name="TitlePlaceholderArea1"/>
          <p:cNvSpPr>
            <a:spLocks noGrp="1" noChangeArrowheads="1"/>
            <a:extLst>
              <a:ext uri="smNativeData">
                <pr:smNativeData xmlns:pr="smNativeData" val="SMDATA_13_Y70WXx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QALkc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sAEAAHA1AACwCAAAEAAAACYAAAAIAAAA//////////8="/>
              </a:ext>
            </a:extLst>
          </p:cNvSpPr>
          <p:nvPr>
            <p:ph type="title" idx="3"/>
          </p:nvPr>
        </p:nvSpPr>
        <p:spPr>
          <a:xfrm>
            <a:off x="457200" y="274320"/>
            <a:ext cx="8229600" cy="1137920"/>
          </a:xfrm>
          <a:prstGeom prst="rect">
            <a:avLst/>
          </a:prstGeom>
          <a:noFill/>
          <a:ln>
            <a:noFill/>
          </a:ln>
          <a:effectLst/>
        </p:spPr>
        <p:txBody>
          <a:bodyPr vert="horz" wrap="square" numCol="1" spcCol="215900" anchor="ctr">
            <a:prstTxWarp prst="textNoShape">
              <a:avLst/>
            </a:prstTxWarp>
          </a:bodyPr>
          <a:lstStyle/>
          <a:p>
            <a:pPr/>
            <a:r>
              <a:t>Click to edit Master title style</a:t>
            </a:r>
          </a:p>
        </p:txBody>
      </p:sp>
      <p:sp>
        <p:nvSpPr>
          <p:cNvPr id="6" name="TextPlaceholderArea1"/>
          <p:cNvSpPr>
            <a:spLocks noGrp="1" noChangeArrowheads="1"/>
            <a:extLst>
              <a:ext uri="smNativeData">
                <pr:smNativeData xmlns:pr="smNativeData" val="SMDATA_13_Y70WXx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5HtqI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yQkAAHA1AACsJQAAEAAAACYAAAAIAAAA//////////8="/>
              </a:ext>
            </a:extLst>
          </p:cNvSpPr>
          <p:nvPr>
            <p:ph type="body" idx="4"/>
          </p:nvPr>
        </p:nvSpPr>
        <p:spPr>
          <a:xfrm>
            <a:off x="457200" y="1590675"/>
            <a:ext cx="8229600" cy="4533265"/>
          </a:xfrm>
          <a:prstGeom prst="rect">
            <a:avLst/>
          </a:prstGeom>
          <a:noFill/>
          <a:ln>
            <a:noFill/>
          </a:ln>
          <a:effectLst/>
        </p:spPr>
        <p:txBody>
          <a:bodyPr vert="horz"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Tree>
  </p:cSld>
  <p:clrMap bg1="lt1" tx1="dk1" bg2="lt2" tx2="dk2" accent1="accent1" accent2="accent2" accent3="accent3" accent4="accent4" accent5="accent5" accent6="accent6" hlink="hlink" folHlink="fol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lvl1pPr marL="0" marR="0" indent="0" algn="ctr" defTabSz="449580">
        <a:lnSpc>
          <a:spcPct val="100000"/>
        </a:lnSpc>
        <a:spcBef>
          <a:spcPts val="0"/>
        </a:spcBef>
        <a:spcAft>
          <a:spcPts val="0"/>
        </a:spcAft>
        <a:buNone/>
        <a:tabLst/>
        <a:defRPr sz="4400" b="0" i="0" u="none" strike="noStrike" kern="1" spc="0" baseline="0">
          <a:solidFill>
            <a:schemeClr val="tx2"/>
          </a:solidFill>
          <a:effectLst/>
          <a:latin typeface="Chantilly Pro" pitchFamily="0" charset="0"/>
          <a:ea typeface="Chantilly Pro" pitchFamily="0" charset="0"/>
          <a:cs typeface="Chantilly Pro" pitchFamily="0" charset="0"/>
        </a:defRPr>
      </a:lvl1pPr>
    </p:titleStyle>
    <p:bodyStyle>
      <a:lvl1pPr marL="286385" marR="0" indent="-286385" algn="l" defTabSz="449580">
        <a:lnSpc>
          <a:spcPct val="100000"/>
        </a:lnSpc>
        <a:spcBef>
          <a:spcPts val="0"/>
        </a:spcBef>
        <a:spcAft>
          <a:spcPts val="1000"/>
        </a:spcAft>
        <a:buClrTx/>
        <a:buSzTx/>
        <a:buFontTx/>
        <a:buChar char="•"/>
        <a:tabLst/>
        <a:defRPr sz="2400" b="0" i="0" u="none" strike="noStrike" kern="1" spc="0" baseline="0">
          <a:solidFill>
            <a:schemeClr val="tx1"/>
          </a:solidFill>
          <a:effectLst/>
          <a:latin typeface="Chantilly Pro" pitchFamily="0" charset="0"/>
          <a:ea typeface="Chantilly Pro" pitchFamily="0" charset="0"/>
          <a:cs typeface="Chantilly Pro" pitchFamily="0" charset="0"/>
        </a:defRPr>
      </a:lvl1pPr>
      <a:lvl2pPr marL="619125" marR="0" indent="-28575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hantilly Pro" pitchFamily="0" charset="0"/>
          <a:ea typeface="Chantilly Pro" pitchFamily="0" charset="0"/>
          <a:cs typeface="Chantilly Pro" pitchFamily="0" charset="0"/>
        </a:defRPr>
      </a:lvl2pPr>
      <a:lvl3pPr marL="952500" marR="0" indent="-28575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hantilly Pro" pitchFamily="0" charset="0"/>
          <a:ea typeface="Chantilly Pro" pitchFamily="0" charset="0"/>
          <a:cs typeface="Chantilly Pro" pitchFamily="0" charset="0"/>
        </a:defRPr>
      </a:lvl3pPr>
      <a:lvl4pPr marL="1333500" marR="0" indent="-28575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hantilly Pro" pitchFamily="0" charset="0"/>
          <a:ea typeface="Chantilly Pro" pitchFamily="0" charset="0"/>
          <a:cs typeface="Chantilly Pro" pitchFamily="0" charset="0"/>
        </a:defRPr>
      </a:lvl4pPr>
      <a:lvl5pPr marL="1714500" marR="0" indent="-28575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hantilly Pro" pitchFamily="0" charset="0"/>
          <a:ea typeface="Chantilly Pro" pitchFamily="0" charset="0"/>
          <a:cs typeface="Chantilly Pro" pitchFamily="0" charset="0"/>
        </a:defRPr>
      </a:lvl5pPr>
    </p:body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eg"/></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20.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Y70WXx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AAAAAEA4AACkHwAAAAAAACYAAAAIAAAA//////////8="/>
              </a:ext>
            </a:extLst>
          </p:cNvSpPr>
          <p:nvPr/>
        </p:nvSpPr>
        <p:spPr>
          <a:xfrm>
            <a:off x="-635" y="0"/>
            <a:ext cx="9144635" cy="5143500"/>
          </a:xfrm>
          <a:prstGeom prst="rect">
            <a:avLst/>
          </a:prstGeom>
          <a:noFill/>
          <a:ln>
            <a:noFill/>
          </a:ln>
          <a:effectLst/>
        </p:spPr>
        <p:txBody>
          <a:bodyPr vert="horz" wrap="square" numCol="1" spcCol="215900" anchor="t"/>
          <a:lstStyle/>
          <a:p>
            <a:pPr/>
          </a:p>
          <a:p>
            <a:pPr/>
          </a:p>
          <a:p>
            <a:pPr/>
          </a:p>
          <a:p>
            <a:pPr/>
          </a:p>
          <a:p>
            <a:pPr/>
            <a:r>
              <a:t>Introduction to GIT : </a:t>
            </a:r>
          </a:p>
          <a:p>
            <a:pPr/>
          </a:p>
          <a:p>
            <a:pPr/>
            <a:r>
              <a:t>• Git is a version control system that lets us manage and keep track of our source code history</a:t>
            </a:r>
          </a:p>
          <a:p>
            <a:pPr/>
            <a:r>
              <a:t>• Git is created by Linux Torvalds</a:t>
            </a:r>
          </a:p>
          <a:p>
            <a:pPr/>
            <a:r>
              <a:t>• Github &amp; Gitlab are cloud-based hosting services that lets us manage Git repositories.</a:t>
            </a:r>
          </a:p>
          <a:p>
            <a:pPr/>
          </a:p>
          <a:p>
            <a:pPr/>
          </a:p>
          <a:p>
            <a:pPr/>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Y70WXx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JEf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EA4AACkHwAAAAAAACYAAAAIAAAA//////////8="/>
              </a:ext>
            </a:extLst>
          </p:cNvSpPr>
          <p:nvPr/>
        </p:nvSpPr>
        <p:spPr>
          <a:xfrm>
            <a:off x="0" y="0"/>
            <a:ext cx="9144000" cy="5143500"/>
          </a:xfrm>
          <a:prstGeom prst="rect">
            <a:avLst/>
          </a:prstGeom>
          <a:noFill/>
          <a:ln>
            <a:noFill/>
          </a:ln>
          <a:effectLst/>
        </p:spPr>
        <p:txBody>
          <a:bodyPr vert="horz" wrap="square" numCol="1" spcCol="215900" anchor="t"/>
          <a:lstStyle/>
          <a:p>
            <a:pPr>
              <a:defRPr sz="1400"/>
            </a:pPr>
            <a:r>
              <a:t>• Commands to Use in Singapore EC2 Instance :</a:t>
            </a:r>
          </a:p>
          <a:p>
            <a:pPr>
              <a:defRPr sz="1400"/>
            </a:pPr>
          </a:p>
          <a:p>
            <a:pPr>
              <a:defRPr sz="1400"/>
            </a:pPr>
            <a:r>
              <a:t>☐ Create one directory and go inside it → mkdir singaporegit</a:t>
            </a:r>
          </a:p>
          <a:p>
            <a:pPr>
              <a:defRPr sz="1400"/>
            </a:pPr>
            <a:r>
              <a:t>☐ git init</a:t>
            </a:r>
          </a:p>
          <a:p>
            <a:pPr>
              <a:defRPr sz="1400"/>
            </a:pPr>
            <a:r>
              <a:t>☐ git remote add origin &lt;central git url&gt;</a:t>
            </a:r>
          </a:p>
          <a:p>
            <a:pPr>
              <a:defRPr sz="1400"/>
            </a:pPr>
            <a:r>
              <a:t>☐ git pull -u origin master</a:t>
            </a:r>
          </a:p>
          <a:p>
            <a:pPr>
              <a:defRPr sz="1400"/>
            </a:pPr>
            <a:r>
              <a:t>☐ git log</a:t>
            </a:r>
          </a:p>
          <a:p>
            <a:pPr>
              <a:defRPr sz="1400"/>
            </a:pPr>
            <a:r>
              <a:t>☐ git show &lt;commit-id&gt;</a:t>
            </a:r>
          </a:p>
          <a:p>
            <a:pPr>
              <a:defRPr sz="1400"/>
            </a:pPr>
            <a:r>
              <a:t>☐ cat &gt;&gt;myfile → add some content</a:t>
            </a:r>
          </a:p>
          <a:p>
            <a:pPr>
              <a:defRPr sz="1400"/>
            </a:pPr>
            <a:r>
              <a:t>☐ git status</a:t>
            </a:r>
          </a:p>
          <a:p>
            <a:pPr>
              <a:defRPr sz="1400"/>
            </a:pPr>
            <a:r>
              <a:t>☐ git add .</a:t>
            </a:r>
          </a:p>
          <a:p>
            <a:pPr>
              <a:defRPr sz="1400"/>
            </a:pPr>
            <a:r>
              <a:t>☐ git status</a:t>
            </a:r>
          </a:p>
          <a:p>
            <a:pPr>
              <a:defRPr sz="1400"/>
            </a:pPr>
            <a:r>
              <a:t>☐ git commit -m “Singapore update 1”</a:t>
            </a:r>
          </a:p>
          <a:p>
            <a:pPr>
              <a:defRPr sz="1400"/>
            </a:pPr>
            <a:r>
              <a:t>☐ git status</a:t>
            </a:r>
          </a:p>
          <a:p>
            <a:pPr>
              <a:defRPr sz="1400"/>
            </a:pPr>
            <a:r>
              <a:t>☐ git log</a:t>
            </a:r>
          </a:p>
          <a:p>
            <a:pPr>
              <a:defRPr sz="1400"/>
            </a:pPr>
            <a:r>
              <a:t>☐ git show &lt;commit -id&gt;</a:t>
            </a:r>
          </a:p>
          <a:p>
            <a:pPr>
              <a:defRPr sz="1400"/>
            </a:pPr>
            <a:r>
              <a:t>☐ git push origin master(enter username &amp; password)</a:t>
            </a:r>
          </a:p>
          <a:p>
            <a:pPr>
              <a:defRPr sz="1400"/>
            </a:pPr>
          </a:p>
          <a:p>
            <a:pPr>
              <a:defRPr sz="1400"/>
            </a:pPr>
            <a:r>
              <a:t>• Commands to use after Above steps in Mumbai Instance :</a:t>
            </a:r>
          </a:p>
          <a:p>
            <a:pPr>
              <a:defRPr sz="1400"/>
            </a:pPr>
            <a:r>
              <a:t>☐ cd mumbaigit</a:t>
            </a:r>
          </a:p>
          <a:p>
            <a:pPr>
              <a:defRPr sz="1400"/>
            </a:pPr>
            <a:r>
              <a:t>☐ git pull origin master</a:t>
            </a:r>
          </a:p>
          <a:p>
            <a:pPr>
              <a:defRPr sz="1400"/>
            </a:pPr>
            <a:r>
              <a:t>☐ git log</a:t>
            </a:r>
          </a:p>
          <a:p>
            <a:pPr>
              <a:defRPr sz="1400"/>
            </a:pPr>
            <a:r>
              <a:t>☐ git show &lt;commit id&gt;</a:t>
            </a:r>
          </a:p>
          <a:p>
            <a:pPr>
              <a:defRPr sz="1400"/>
            </a:pPr>
          </a:p>
        </p:txBody>
      </p:sp>
    </p:spTree>
  </p:cSld>
  <p:clrMapOvr>
    <a:masterClrMapping/>
  </p:clrMapOvr>
  <p:timing>
    <p:tnLst>
      <p:par>
        <p:cTn id="1" dur="indefinite" restart="never" nodeType="tmRoot"/>
      </p:par>
    </p:tnLst>
  </p:timing>
</p:sld>
</file>

<file path=ppt/slides/slide1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Y70WXx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D84AACjHwAAAAAAACYAAAAIAAAA//////////8="/>
              </a:ext>
            </a:extLst>
          </p:cNvSpPr>
          <p:nvPr/>
        </p:nvSpPr>
        <p:spPr>
          <a:xfrm>
            <a:off x="0" y="0"/>
            <a:ext cx="9143365" cy="5142865"/>
          </a:xfrm>
          <a:prstGeom prst="rect">
            <a:avLst/>
          </a:prstGeom>
          <a:noFill/>
          <a:ln>
            <a:noFill/>
          </a:ln>
          <a:effectLst/>
        </p:spPr>
        <p:txBody>
          <a:bodyPr vert="horz" wrap="square" numCol="1" spcCol="215900" anchor="t"/>
          <a:lstStyle/>
          <a:p>
            <a:pPr>
              <a:defRPr sz="1200"/>
            </a:pPr>
            <a:r>
              <a:t>Gitignore : .gitignore</a:t>
            </a:r>
          </a:p>
          <a:p>
            <a:pPr>
              <a:defRPr sz="1200"/>
            </a:pPr>
            <a:r>
              <a:t>• To ignore some files while committing</a:t>
            </a:r>
          </a:p>
          <a:p>
            <a:pPr>
              <a:defRPr sz="1200"/>
            </a:pPr>
            <a:r>
              <a:t>• Create one hiddenfile .gitignore and enter file format which we want to ignore</a:t>
            </a:r>
          </a:p>
          <a:p>
            <a:pPr>
              <a:defRPr sz="1200"/>
            </a:pPr>
            <a:r>
              <a:t>• Ex : vi .gitignore → enter *.css *.java</a:t>
            </a:r>
          </a:p>
          <a:p>
            <a:pPr>
              <a:defRPr sz="1200"/>
            </a:pPr>
          </a:p>
          <a:p>
            <a:pPr>
              <a:defRPr sz="1200"/>
            </a:pPr>
            <a:r>
              <a:t>• Commands to create .gitignore and add to Centralrepo :</a:t>
            </a:r>
          </a:p>
          <a:p>
            <a:pPr>
              <a:defRPr sz="1200"/>
            </a:pPr>
            <a:r>
              <a:t>☐ cd mumbaigit</a:t>
            </a:r>
          </a:p>
          <a:p>
            <a:pPr>
              <a:defRPr sz="1200"/>
            </a:pPr>
            <a:r>
              <a:t>☐ vi .gitignore → enter *.css *.java</a:t>
            </a:r>
          </a:p>
          <a:p>
            <a:pPr>
              <a:defRPr sz="1200"/>
            </a:pPr>
            <a:r>
              <a:t>☐  git add .gitignore</a:t>
            </a:r>
          </a:p>
          <a:p>
            <a:pPr>
              <a:defRPr sz="1200"/>
            </a:pPr>
            <a:r>
              <a:t>☐ git commit -m “added .gitignore”</a:t>
            </a:r>
          </a:p>
          <a:p>
            <a:pPr>
              <a:defRPr sz="1200"/>
            </a:pPr>
            <a:r>
              <a:t>☐  git status</a:t>
            </a:r>
          </a:p>
          <a:p>
            <a:pPr>
              <a:defRPr sz="1200"/>
            </a:pPr>
            <a:r>
              <a:t>☐ touch file1.text file2.txt file3.java file4.css file5.java</a:t>
            </a:r>
          </a:p>
          <a:p>
            <a:pPr>
              <a:defRPr sz="1200"/>
            </a:pPr>
            <a:r>
              <a:t>☐ git status</a:t>
            </a:r>
          </a:p>
          <a:p>
            <a:pPr>
              <a:defRPr sz="1200"/>
            </a:pPr>
            <a:r>
              <a:t>☐ git add .</a:t>
            </a:r>
          </a:p>
          <a:p>
            <a:pPr>
              <a:defRPr sz="1200"/>
            </a:pPr>
            <a:r>
              <a:t>☐ git status</a:t>
            </a:r>
          </a:p>
          <a:p>
            <a:pPr>
              <a:defRPr sz="1200"/>
            </a:pPr>
            <a:r>
              <a:t>☐  git commit -m “Latest updated excluded css &amp; java files”</a:t>
            </a:r>
          </a:p>
          <a:p>
            <a:pPr>
              <a:defRPr sz="1200"/>
            </a:pPr>
            <a:r>
              <a:t>☐ git log</a:t>
            </a:r>
          </a:p>
          <a:p>
            <a:pPr>
              <a:defRPr sz="1200"/>
            </a:pPr>
            <a:r>
              <a:t>☐ git show &lt;commit id&gt;</a:t>
            </a:r>
          </a:p>
          <a:p>
            <a:pPr>
              <a:defRPr sz="1200"/>
            </a:pPr>
            <a:r>
              <a:t>☐ touch file6.java</a:t>
            </a:r>
          </a:p>
          <a:p>
            <a:pPr>
              <a:defRPr sz="1200"/>
            </a:pPr>
            <a:r>
              <a:t>☐ git status</a:t>
            </a:r>
          </a:p>
          <a:p>
            <a:pPr>
              <a:defRPr sz="1200"/>
            </a:pPr>
            <a:r>
              <a:t>☐ touch file7.txt</a:t>
            </a:r>
          </a:p>
          <a:p>
            <a:pPr>
              <a:defRPr sz="1200"/>
            </a:pPr>
            <a:r>
              <a:t>☐ git status</a:t>
            </a:r>
          </a:p>
          <a:p>
            <a:pPr>
              <a:defRPr sz="1200"/>
            </a:pPr>
            <a:r>
              <a:t>☐ git log -1</a:t>
            </a:r>
          </a:p>
          <a:p>
            <a:pPr>
              <a:defRPr sz="1200"/>
            </a:pPr>
            <a:r>
              <a:t>☐ git log -2</a:t>
            </a:r>
          </a:p>
          <a:p>
            <a:pPr>
              <a:defRPr sz="1200"/>
            </a:pPr>
            <a:r>
              <a:t>☐ git log --oneline</a:t>
            </a:r>
          </a:p>
          <a:p>
            <a:pPr>
              <a:defRPr sz="1200"/>
            </a:pPr>
            <a:r>
              <a:t>☐ git log --grep “ignore”</a:t>
            </a:r>
          </a:p>
          <a:p>
            <a:pPr>
              <a:defRPr sz="1200"/>
            </a:pPr>
            <a:r>
              <a:t>☐ git log --grep “commit”</a:t>
            </a:r>
          </a:p>
        </p:txBody>
      </p:sp>
    </p:spTree>
  </p:cSld>
  <p:clrMapOvr>
    <a:masterClrMapping/>
  </p:clrMapOvr>
  <p:timing>
    <p:tnLst>
      <p:par>
        <p:cTn id="1" dur="indefinite" restart="never" nodeType="tmRoot"/>
      </p:par>
    </p:tnLst>
  </p:timing>
</p:sld>
</file>

<file path=ppt/slides/slide1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val="SMDATA_15_Y70WXxMAAAAlAAAAEQAAAC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AcAAAA4AAAAAAAAAAAAAAAAAAAA////AAAAAAAAAAAAAAAAAAAAAAAAAAAAAAAAAAAAAABkAAAAZAAAAAAAAAAjAAAABAAAAGQAAAAXAAAAFAAAAAAAAAAAAAAA/38AAP9/AAAAAAAACQAAAAQAAABjAAAADAAAABAAAAAAAAAAAAAAAAAAAAAAAAAAHgAAAGgAAAAAAAAAAAAAAAAAAAAAAAAAAAAAABAnAAAQJwAAAAAAAAAAAAAAAAAAAAAAAAAAAAAAAAAAAAAAAAAAAAAUAAAAAAAAAMDA/wAAAAAAZAAAADIAAAAAAAAAZAAAAAAAAAB/f38ACgAAAB8AAABUAAAA///3BX9/fwEAAAAAAAAAAAAAAAAAAAAAAAAAAAAAAAAAAAAAAAAAAP//2QJ/f38Ad3d3A8zMzADAwP8Af39/AAAAAAAAAAAAAAAAAP///wAAAAAAIQAAABgAAAAUAAAAzwAAAOkDAADBIwAAABQAAAAAAAAmAAAACAAAAP//////////"/>
              </a:ext>
            </a:extLst>
          </p:cNvPicPr>
          <p:nvPr/>
        </p:nvPicPr>
        <p:blipFill>
          <a:blip r:embed="rId2"/>
          <a:stretch>
            <a:fillRect/>
          </a:stretch>
        </p:blipFill>
        <p:spPr>
          <a:xfrm>
            <a:off x="131445" y="635635"/>
            <a:ext cx="5680710" cy="2615565"/>
          </a:xfrm>
          <a:prstGeom prst="rect">
            <a:avLst/>
          </a:prstGeom>
          <a:noFill/>
          <a:ln>
            <a:noFill/>
          </a:ln>
          <a:effectLst/>
        </p:spPr>
      </p:pic>
      <p:sp>
        <p:nvSpPr>
          <p:cNvPr id="3" name="Textbox1"/>
          <p:cNvSpPr txBox="1">
            <a:extLst>
              <a:ext uri="smNativeData">
                <pr:smNativeData xmlns:pr="smNativeData" val="SMDATA_13_Y70WXxMAAAAlAAAAEgAAAE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Qe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jJAAA4gAAAJ43AADyHQAAACAAACYAAAAIAAAA//////////8="/>
              </a:ext>
            </a:extLst>
          </p:cNvSpPr>
          <p:nvPr/>
        </p:nvSpPr>
        <p:spPr>
          <a:xfrm>
            <a:off x="5955665" y="143510"/>
            <a:ext cx="3085465" cy="4724400"/>
          </a:xfrm>
          <a:prstGeom prst="rect">
            <a:avLst/>
          </a:prstGeom>
          <a:noFill/>
          <a:ln>
            <a:noFill/>
          </a:ln>
          <a:effectLst/>
        </p:spPr>
        <p:txBody>
          <a:bodyPr vert="horz" wrap="square" numCol="1" spcCol="215900" anchor="t"/>
          <a:lstStyle/>
          <a:p>
            <a:pPr>
              <a:defRPr sz="1600"/>
            </a:pPr>
            <a:r>
              <a:t>• The diagram visualizes a repository with two isolated lines of development.</a:t>
            </a:r>
          </a:p>
          <a:p>
            <a:pPr>
              <a:defRPr sz="1600"/>
            </a:pPr>
            <a:r>
              <a:t>• One for a little features,and one for a longer-running features.</a:t>
            </a:r>
          </a:p>
          <a:p>
            <a:pPr>
              <a:defRPr sz="1600"/>
            </a:pPr>
            <a:r>
              <a:t>• By developing them with Branches,its not only possible to work on both of them in parallel,but it also keeps the main branch free from error</a:t>
            </a:r>
          </a:p>
          <a:p>
            <a:pPr>
              <a:defRPr sz="1600"/>
            </a:pPr>
            <a:r>
              <a:t>• Each task has one separate branch</a:t>
            </a:r>
          </a:p>
          <a:p>
            <a:pPr>
              <a:defRPr sz="1600"/>
            </a:pPr>
            <a:r>
              <a:t>• After done with code,merge other branches with master</a:t>
            </a:r>
          </a:p>
          <a:p>
            <a:pPr>
              <a:defRPr sz="1600"/>
            </a:pPr>
            <a:r>
              <a:t>• This concept is useful for parallel development</a:t>
            </a:r>
          </a:p>
          <a:p>
            <a:pPr>
              <a:defRPr sz="1600"/>
            </a:pPr>
            <a:r>
              <a:t>• We can create any no of branches</a:t>
            </a:r>
          </a:p>
        </p:txBody>
      </p:sp>
      <p:sp>
        <p:nvSpPr>
          <p:cNvPr id="4" name="Textbox2"/>
          <p:cNvSpPr txBox="1">
            <a:extLst>
              <a:ext uri="smNativeData">
                <pr:smNativeData xmlns:pr="smNativeData" val="SMDATA_13_Y70WXxMAAAAlAAAAEgAAAE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HQKAAD/fwAA/38AAAAAAAAJAAAABAAAACM4sT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iAAAAMBUAADIkAABAIAAAACAAACYAAAAIAAAA//////////8="/>
              </a:ext>
            </a:extLst>
          </p:cNvSpPr>
          <p:nvPr/>
        </p:nvSpPr>
        <p:spPr>
          <a:xfrm>
            <a:off x="143510" y="3444240"/>
            <a:ext cx="5740400" cy="1798320"/>
          </a:xfrm>
          <a:prstGeom prst="rect">
            <a:avLst/>
          </a:prstGeom>
          <a:noFill/>
          <a:ln>
            <a:noFill/>
          </a:ln>
          <a:effectLst/>
        </p:spPr>
        <p:txBody>
          <a:bodyPr vert="horz" wrap="square" numCol="1" spcCol="215900" anchor="t"/>
          <a:lstStyle/>
          <a:p>
            <a:pPr>
              <a:defRPr sz="1600"/>
            </a:pPr>
            <a:r>
              <a:t>• Changes are personal to that Particular Branch</a:t>
            </a:r>
          </a:p>
          <a:p>
            <a:pPr>
              <a:defRPr sz="1600"/>
            </a:pPr>
            <a:r>
              <a:t>• Default branch is “Master”</a:t>
            </a:r>
          </a:p>
          <a:p>
            <a:pPr>
              <a:defRPr sz="1600"/>
            </a:pPr>
            <a:r>
              <a:t>• File created in workspace will be visible in any of the branch workspace untill we commit.Once we commmit,then that files belongs to that particular branch</a:t>
            </a:r>
          </a:p>
          <a:p>
            <a:pPr>
              <a:defRPr sz="1600"/>
            </a:pPr>
            <a:r>
              <a:t>• When created new branch,data of existing branch is copied to new branch.</a:t>
            </a:r>
          </a:p>
        </p:txBody>
      </p:sp>
      <p:sp>
        <p:nvSpPr>
          <p:cNvPr id="5" name="Textbox3"/>
          <p:cNvSpPr txBox="1">
            <a:extLst>
              <a:ext uri="smNativeData">
                <pr:smNativeData xmlns:pr="smNativeData" val="SMDATA_13_Y70WXxMAAAAlAAAAEgAAAE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BcD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iAAAAAAAAAN0TAABAAgAAACAAACYAAAAIAAAA//////////8="/>
              </a:ext>
            </a:extLst>
          </p:cNvSpPr>
          <p:nvPr/>
        </p:nvSpPr>
        <p:spPr>
          <a:xfrm>
            <a:off x="143510" y="0"/>
            <a:ext cx="3085465" cy="365760"/>
          </a:xfrm>
          <a:prstGeom prst="rect">
            <a:avLst/>
          </a:prstGeom>
          <a:noFill/>
          <a:ln>
            <a:noFill/>
          </a:ln>
          <a:effectLst/>
        </p:spPr>
        <p:txBody>
          <a:bodyPr vert="horz" wrap="square" numCol="1" spcCol="215900" anchor="t"/>
          <a:lstStyle/>
          <a:p>
            <a:pPr defTabSz="914400">
              <a:tabLst/>
              <a:defRPr>
                <a:solidFill>
                  <a:srgbClr val="FFFFFF"/>
                </a:solidFill>
                <a:latin typeface="Chantilly Pro" pitchFamily="0" charset="0"/>
                <a:ea typeface="Basic Roman" pitchFamily="1" charset="0"/>
                <a:cs typeface="Basic Roman" pitchFamily="1" charset="0"/>
              </a:defRPr>
            </a:pPr>
            <a:r>
              <a:t>Git Branches : </a:t>
            </a:r>
          </a:p>
        </p:txBody>
      </p:sp>
    </p:spTree>
  </p:cSld>
  <p:clrMapOvr>
    <a:masterClrMapping/>
  </p:clrMapOvr>
  <p:timing>
    <p:tnLst>
      <p:par>
        <p:cTn id="1" dur="indefinite" restart="never" nodeType="tmRoot"/>
      </p:par>
    </p:tnLst>
  </p:timing>
</p:sld>
</file>

<file path=ppt/slides/slide1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Y70WXx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GFtZT4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D84AACjHwAAAAAAACYAAAAIAAAA//////////8="/>
              </a:ext>
            </a:extLst>
          </p:cNvSpPr>
          <p:nvPr/>
        </p:nvSpPr>
        <p:spPr>
          <a:xfrm>
            <a:off x="0" y="0"/>
            <a:ext cx="9143365" cy="5142865"/>
          </a:xfrm>
          <a:prstGeom prst="rect">
            <a:avLst/>
          </a:prstGeom>
          <a:noFill/>
          <a:ln>
            <a:noFill/>
          </a:ln>
          <a:effectLst/>
        </p:spPr>
        <p:txBody>
          <a:bodyPr vert="horz" wrap="square" numCol="1" spcCol="215900" anchor="t"/>
          <a:lstStyle/>
          <a:p>
            <a:pPr>
              <a:defRPr sz="1100"/>
            </a:pPr>
          </a:p>
        </p:txBody>
      </p:sp>
      <p:sp>
        <p:nvSpPr>
          <p:cNvPr id="3" name="Textbox2"/>
          <p:cNvSpPr txBox="1">
            <a:extLst>
              <a:ext uri="smNativeData">
                <pr:smNativeData xmlns:pr="smNativeData" val="SMDATA_13_Y70WXx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IwX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EA4AACkHwAAAAAAACYAAAAIAAAA//////////8="/>
              </a:ext>
            </a:extLst>
          </p:cNvSpPr>
          <p:nvPr/>
        </p:nvSpPr>
        <p:spPr>
          <a:xfrm>
            <a:off x="0" y="0"/>
            <a:ext cx="9144000" cy="5143500"/>
          </a:xfrm>
          <a:prstGeom prst="rect">
            <a:avLst/>
          </a:prstGeom>
          <a:noFill/>
          <a:ln>
            <a:noFill/>
          </a:ln>
          <a:effectLst/>
        </p:spPr>
        <p:txBody>
          <a:bodyPr vert="horz" wrap="square" numCol="1" spcCol="215900" anchor="t"/>
          <a:lstStyle/>
          <a:p>
            <a:pPr>
              <a:defRPr sz="1600"/>
            </a:pPr>
            <a:r>
              <a:t>Important Commands of Git Branches :</a:t>
            </a:r>
          </a:p>
          <a:p>
            <a:pPr>
              <a:defRPr sz="1600"/>
            </a:pPr>
            <a:r>
              <a:t>☐ git branch → To see list of available branches</a:t>
            </a:r>
          </a:p>
          <a:p>
            <a:pPr>
              <a:defRPr sz="1600"/>
            </a:pPr>
            <a:r>
              <a:t>☐ git branch &lt;new branch name&gt; → To Create a New Branch</a:t>
            </a:r>
          </a:p>
          <a:p>
            <a:pPr>
              <a:defRPr sz="1600"/>
            </a:pPr>
            <a:r>
              <a:t>☐ git checkout &lt;branch name&gt; → To switch to another branch</a:t>
            </a:r>
          </a:p>
          <a:p>
            <a:pPr>
              <a:defRPr sz="1600"/>
            </a:pPr>
            <a:r>
              <a:t>☐ git branch -d &lt;branch name&gt; → To delete branch </a:t>
            </a:r>
          </a:p>
          <a:p>
            <a:pPr>
              <a:defRPr sz="1600"/>
            </a:pPr>
          </a:p>
          <a:p>
            <a:pPr>
              <a:defRPr sz="1600"/>
            </a:pPr>
            <a:r>
              <a:t>Commands to be used in Lab :</a:t>
            </a:r>
          </a:p>
          <a:p>
            <a:pPr>
              <a:defRPr sz="1600"/>
            </a:pPr>
            <a:r>
              <a:t>☐ sudo su</a:t>
            </a:r>
          </a:p>
          <a:p>
            <a:pPr>
              <a:defRPr sz="1600"/>
            </a:pPr>
            <a:r>
              <a:t>☐ cd singaporegit</a:t>
            </a:r>
          </a:p>
          <a:p>
            <a:pPr>
              <a:defRPr sz="1600"/>
            </a:pPr>
            <a:r>
              <a:t>☐ git log --oneline</a:t>
            </a:r>
          </a:p>
          <a:p>
            <a:pPr>
              <a:defRPr sz="1600"/>
            </a:pPr>
            <a:r>
              <a:t>☐ git branch</a:t>
            </a:r>
          </a:p>
          <a:p>
            <a:pPr>
              <a:defRPr sz="1600"/>
            </a:pPr>
            <a:r>
              <a:t>☐ git branch branch1</a:t>
            </a:r>
          </a:p>
          <a:p>
            <a:pPr>
              <a:defRPr sz="1600"/>
            </a:pPr>
            <a:r>
              <a:t>☐ git  branch</a:t>
            </a:r>
          </a:p>
          <a:p>
            <a:pPr>
              <a:defRPr sz="1600"/>
            </a:pPr>
            <a:r>
              <a:t>☐ ls</a:t>
            </a:r>
          </a:p>
          <a:p>
            <a:pPr>
              <a:defRPr sz="1600"/>
            </a:pPr>
            <a:r>
              <a:t>☐ git checkout branch1</a:t>
            </a:r>
          </a:p>
          <a:p>
            <a:pPr>
              <a:defRPr sz="1600"/>
            </a:pPr>
            <a:r>
              <a:t>☐ git branch</a:t>
            </a:r>
          </a:p>
          <a:p>
            <a:pPr>
              <a:defRPr sz="1600"/>
            </a:pPr>
            <a:r>
              <a:t>☐ ls</a:t>
            </a:r>
          </a:p>
          <a:p>
            <a:pPr>
              <a:defRPr sz="1600"/>
            </a:pPr>
            <a:r>
              <a:t>☐ git log --oneline</a:t>
            </a:r>
          </a:p>
          <a:p>
            <a:pPr>
              <a:defRPr sz="1600"/>
            </a:pPr>
          </a:p>
          <a:p>
            <a:pPr>
              <a:defRPr sz="1600"/>
            </a:pPr>
            <a:r>
              <a:t>                                                                                                                .......CONTINUED</a:t>
            </a:r>
          </a:p>
        </p:txBody>
      </p:sp>
    </p:spTree>
  </p:cSld>
  <p:clrMapOvr>
    <a:masterClrMapping/>
  </p:clrMapOvr>
  <p:timing>
    <p:tnLst>
      <p:par>
        <p:cTn id="1" dur="indefinite" restart="never" nodeType="tmRoot"/>
      </p:par>
    </p:tnLst>
  </p:timing>
</p:sld>
</file>

<file path=ppt/slides/slide1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Y70WXx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Kc5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D84AACjHwAAAAAAACYAAAAIAAAA//////////8="/>
              </a:ext>
            </a:extLst>
          </p:cNvSpPr>
          <p:nvPr/>
        </p:nvSpPr>
        <p:spPr>
          <a:xfrm>
            <a:off x="0" y="0"/>
            <a:ext cx="9143365" cy="5142865"/>
          </a:xfrm>
          <a:prstGeom prst="rect">
            <a:avLst/>
          </a:prstGeom>
          <a:noFill/>
          <a:ln>
            <a:noFill/>
          </a:ln>
          <a:effectLst/>
        </p:spPr>
        <p:txBody>
          <a:bodyPr vert="horz" wrap="square" numCol="1" spcCol="215900" anchor="t"/>
          <a:lstStyle/>
          <a:p>
            <a:pPr>
              <a:defRPr sz="1400"/>
            </a:pPr>
            <a:r>
              <a:t>.....CONTINUED:</a:t>
            </a:r>
          </a:p>
          <a:p>
            <a:pPr>
              <a:defRPr sz="1400"/>
            </a:pPr>
          </a:p>
          <a:p>
            <a:pPr>
              <a:defRPr sz="1400"/>
            </a:pPr>
            <a:r>
              <a:t>☐cat &gt;branch1file →  add content and save</a:t>
            </a:r>
          </a:p>
          <a:p>
            <a:pPr>
              <a:defRPr sz="1400"/>
            </a:pPr>
            <a:r>
              <a:t>☐ ls</a:t>
            </a:r>
          </a:p>
          <a:p>
            <a:pPr>
              <a:defRPr sz="1400"/>
            </a:pPr>
            <a:r>
              <a:t>☐ git add .</a:t>
            </a:r>
          </a:p>
          <a:p>
            <a:pPr>
              <a:defRPr sz="1400"/>
            </a:pPr>
            <a:r>
              <a:t>☐ git commit -m “branch1 first commit”</a:t>
            </a:r>
          </a:p>
          <a:p>
            <a:pPr>
              <a:defRPr sz="1400"/>
            </a:pPr>
            <a:r>
              <a:t>☐ git log --oneline</a:t>
            </a:r>
          </a:p>
          <a:p>
            <a:pPr>
              <a:defRPr sz="1400"/>
            </a:pPr>
            <a:r>
              <a:t>☐ git checkout master</a:t>
            </a:r>
          </a:p>
          <a:p>
            <a:pPr>
              <a:defRPr sz="1400"/>
            </a:pPr>
            <a:r>
              <a:t>☐ git log --online</a:t>
            </a:r>
          </a:p>
          <a:p>
            <a:pPr>
              <a:defRPr sz="1400"/>
            </a:pPr>
            <a:r>
              <a:t>☐ ls</a:t>
            </a:r>
          </a:p>
          <a:p>
            <a:pPr>
              <a:defRPr sz="1400"/>
            </a:pPr>
            <a:r>
              <a:t>☐ git branch</a:t>
            </a:r>
          </a:p>
          <a:p>
            <a:pPr>
              <a:defRPr sz="1400"/>
            </a:pPr>
            <a:r>
              <a:t>☐ git checkout branch1</a:t>
            </a:r>
          </a:p>
          <a:p>
            <a:pPr>
              <a:defRPr sz="1400"/>
            </a:pPr>
            <a:r>
              <a:t>☐ cat &gt;secondfile → add content</a:t>
            </a:r>
          </a:p>
          <a:p>
            <a:pPr>
              <a:defRPr sz="1400"/>
            </a:pPr>
            <a:r>
              <a:t>☐ git checkout master</a:t>
            </a:r>
          </a:p>
          <a:p>
            <a:pPr>
              <a:defRPr sz="1400"/>
            </a:pPr>
            <a:r>
              <a:t>☐ ls</a:t>
            </a:r>
          </a:p>
          <a:p>
            <a:pPr>
              <a:defRPr sz="1400"/>
            </a:pPr>
            <a:r>
              <a:t>☐ git checkout branch1</a:t>
            </a:r>
          </a:p>
          <a:p>
            <a:pPr>
              <a:defRPr sz="1400"/>
            </a:pPr>
            <a:r>
              <a:t>☐ git add .</a:t>
            </a:r>
          </a:p>
          <a:p>
            <a:pPr>
              <a:defRPr sz="1400"/>
            </a:pPr>
            <a:r>
              <a:t>☐ git commit -m “branch1 2nd commit”</a:t>
            </a:r>
          </a:p>
          <a:p>
            <a:pPr>
              <a:defRPr sz="1400"/>
            </a:pPr>
            <a:r>
              <a:t>☐ git log --oneline</a:t>
            </a:r>
          </a:p>
          <a:p>
            <a:pPr>
              <a:defRPr sz="1400"/>
            </a:pPr>
            <a:r>
              <a:t>☐ git checkout master</a:t>
            </a:r>
          </a:p>
          <a:p>
            <a:pPr>
              <a:defRPr sz="1400"/>
            </a:pPr>
            <a:r>
              <a:t>☐ ls</a:t>
            </a:r>
          </a:p>
          <a:p>
            <a:pPr>
              <a:defRPr sz="1400"/>
            </a:pPr>
            <a:r>
              <a:t>☐ git log --oneline</a:t>
            </a:r>
          </a:p>
          <a:p>
            <a:pPr>
              <a:defRPr sz="1400"/>
            </a:pPr>
          </a:p>
        </p:txBody>
      </p:sp>
    </p:spTree>
  </p:cSld>
  <p:clrMapOvr>
    <a:masterClrMapping/>
  </p:clrMapOvr>
  <p:timing>
    <p:tnLst>
      <p:par>
        <p:cTn id="1" dur="indefinite" restart="never" nodeType="tmRoot"/>
      </p:par>
    </p:tnLst>
  </p:timing>
</p:sld>
</file>

<file path=ppt/slides/slide1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Y70WXx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JEf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BAAAApgIAAEE4AAB8GgAAAAAAACYAAAAIAAAA//////////8="/>
              </a:ext>
            </a:extLst>
          </p:cNvSpPr>
          <p:nvPr/>
        </p:nvSpPr>
        <p:spPr>
          <a:xfrm>
            <a:off x="635" y="430530"/>
            <a:ext cx="9144000" cy="3874770"/>
          </a:xfrm>
          <a:prstGeom prst="rect">
            <a:avLst/>
          </a:prstGeom>
          <a:noFill/>
          <a:ln>
            <a:noFill/>
          </a:ln>
          <a:effectLst/>
        </p:spPr>
        <p:txBody>
          <a:bodyPr vert="horz" wrap="square" numCol="1" spcCol="215900" anchor="t"/>
          <a:lstStyle/>
          <a:p>
            <a:pPr/>
            <a:r>
              <a:t>Git Merge : </a:t>
            </a:r>
          </a:p>
          <a:p>
            <a:pPr/>
            <a:r>
              <a:t>• We can not merge branches of different repositories</a:t>
            </a:r>
          </a:p>
          <a:p>
            <a:pPr/>
            <a:r>
              <a:t>• We use pulling mechanism to merge Branches</a:t>
            </a:r>
          </a:p>
          <a:p>
            <a:pPr/>
          </a:p>
          <a:p>
            <a:pPr/>
            <a:r>
              <a:t>Commands for Merge in Lab :</a:t>
            </a:r>
          </a:p>
          <a:p>
            <a:pPr/>
            <a:r>
              <a:t>☐ git branch</a:t>
            </a:r>
          </a:p>
          <a:p>
            <a:pPr/>
            <a:r>
              <a:t>☐ ls</a:t>
            </a:r>
          </a:p>
          <a:p>
            <a:pPr/>
            <a:r>
              <a:t>☐ git log --online</a:t>
            </a:r>
          </a:p>
          <a:p>
            <a:pPr/>
            <a:r>
              <a:t>☐ git merge branch1</a:t>
            </a:r>
          </a:p>
          <a:p>
            <a:pPr/>
            <a:r>
              <a:t>☐ ls</a:t>
            </a:r>
          </a:p>
          <a:p>
            <a:pPr/>
            <a:r>
              <a:t>☐ git log --oneline</a:t>
            </a:r>
          </a:p>
          <a:p>
            <a:pPr/>
            <a:r>
              <a:t>☐ git push origin master</a:t>
            </a:r>
          </a:p>
        </p:txBody>
      </p:sp>
    </p:spTree>
  </p:cSld>
  <p:clrMapOvr>
    <a:masterClrMapping/>
  </p:clrMapOvr>
  <p:timing>
    <p:tnLst>
      <p:par>
        <p:cTn id="1" dur="indefinite" restart="never" nodeType="tmRoot"/>
      </p:par>
    </p:tnLst>
  </p:timing>
</p:sld>
</file>

<file path=ppt/slides/slide1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Y70WXx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D84AACjHwAAAAAAACYAAAAIAAAA//////////8="/>
              </a:ext>
            </a:extLst>
          </p:cNvSpPr>
          <p:nvPr/>
        </p:nvSpPr>
        <p:spPr>
          <a:xfrm>
            <a:off x="0" y="0"/>
            <a:ext cx="9143365" cy="5142865"/>
          </a:xfrm>
          <a:prstGeom prst="rect">
            <a:avLst/>
          </a:prstGeom>
          <a:noFill/>
          <a:ln>
            <a:noFill/>
          </a:ln>
          <a:effectLst/>
        </p:spPr>
        <p:txBody>
          <a:bodyPr vert="horz" wrap="square" numCol="1" spcCol="215900" anchor="t"/>
          <a:lstStyle/>
          <a:p>
            <a:pPr>
              <a:defRPr sz="1400"/>
            </a:pPr>
            <a:r>
              <a:t>Git Conflict :</a:t>
            </a:r>
          </a:p>
          <a:p>
            <a:pPr>
              <a:defRPr sz="1400"/>
            </a:pPr>
            <a:r>
              <a:t>• When same file having different content in different branches,if we do merge,conflict occurs(Reslove COnflict then add and Commit)</a:t>
            </a:r>
          </a:p>
          <a:p>
            <a:pPr>
              <a:defRPr sz="1400"/>
            </a:pPr>
            <a:r>
              <a:t>• Conflict occurs when we merge branches.</a:t>
            </a:r>
          </a:p>
          <a:p>
            <a:pPr>
              <a:defRPr sz="1400"/>
            </a:pPr>
          </a:p>
          <a:p>
            <a:pPr>
              <a:defRPr sz="1400"/>
            </a:pPr>
            <a:r>
              <a:t>Commands for git conflict in lab :</a:t>
            </a:r>
          </a:p>
          <a:p>
            <a:pPr>
              <a:defRPr sz="1400"/>
            </a:pPr>
            <a:r>
              <a:t>☐ git branch</a:t>
            </a:r>
          </a:p>
          <a:p>
            <a:pPr>
              <a:defRPr sz="1400"/>
            </a:pPr>
            <a:r>
              <a:t>☐ ls</a:t>
            </a:r>
          </a:p>
          <a:p>
            <a:pPr>
              <a:defRPr sz="1400"/>
            </a:pPr>
            <a:r>
              <a:t>☐ cat &gt;rajputfile → add content</a:t>
            </a:r>
          </a:p>
          <a:p>
            <a:pPr>
              <a:defRPr sz="1400"/>
            </a:pPr>
            <a:r>
              <a:t>☐ git add .</a:t>
            </a:r>
          </a:p>
          <a:p>
            <a:pPr>
              <a:defRPr sz="1400"/>
            </a:pPr>
            <a:r>
              <a:t>☐ git commit -m “1st commit before conflict”</a:t>
            </a:r>
          </a:p>
          <a:p>
            <a:pPr>
              <a:defRPr sz="1400"/>
            </a:pPr>
            <a:r>
              <a:t>☐ git checkout branch1</a:t>
            </a:r>
          </a:p>
          <a:p>
            <a:pPr>
              <a:defRPr sz="1400"/>
            </a:pPr>
            <a:r>
              <a:t>☐ cat &gt;rajputfile → add content</a:t>
            </a:r>
          </a:p>
          <a:p>
            <a:pPr>
              <a:defRPr sz="1400"/>
            </a:pPr>
            <a:r>
              <a:t>☐ git add .</a:t>
            </a:r>
          </a:p>
          <a:p>
            <a:pPr>
              <a:defRPr sz="1400"/>
            </a:pPr>
            <a:r>
              <a:t>☐ git commit -m “Commit from branch1”</a:t>
            </a:r>
          </a:p>
          <a:p>
            <a:pPr>
              <a:defRPr sz="1400"/>
            </a:pPr>
            <a:r>
              <a:t>☐ git branch</a:t>
            </a:r>
          </a:p>
          <a:p>
            <a:pPr>
              <a:defRPr sz="1400"/>
            </a:pPr>
            <a:r>
              <a:t>☐ git checkout master</a:t>
            </a:r>
          </a:p>
          <a:p>
            <a:pPr>
              <a:defRPr sz="1400"/>
            </a:pPr>
            <a:r>
              <a:t>☐ git merge branch1</a:t>
            </a:r>
          </a:p>
          <a:p>
            <a:pPr>
              <a:defRPr sz="1400"/>
            </a:pPr>
            <a:r>
              <a:t>☐ vi rajputfile → press i → modify content → press esc → enter :wq </a:t>
            </a:r>
          </a:p>
          <a:p>
            <a:pPr>
              <a:defRPr sz="1400"/>
            </a:pPr>
            <a:r>
              <a:t>☐ git status</a:t>
            </a:r>
          </a:p>
          <a:p>
            <a:pPr>
              <a:defRPr sz="1400"/>
            </a:pPr>
            <a:r>
              <a:t>☐ git add .</a:t>
            </a:r>
          </a:p>
          <a:p>
            <a:pPr>
              <a:defRPr sz="1400"/>
            </a:pPr>
            <a:r>
              <a:t>☐ git commit -m “commit after resloving conflict”</a:t>
            </a:r>
          </a:p>
          <a:p>
            <a:pPr>
              <a:defRPr sz="1400"/>
            </a:pPr>
            <a:r>
              <a:t>☐ git log --oneline</a:t>
            </a:r>
          </a:p>
        </p:txBody>
      </p:sp>
    </p:spTree>
  </p:cSld>
  <p:clrMapOvr>
    <a:masterClrMapping/>
  </p:clrMapOvr>
  <p:timing>
    <p:tnLst>
      <p:par>
        <p:cTn id="1" dur="indefinite" restart="never" nodeType="tmRoot"/>
      </p:par>
    </p:tnLst>
  </p:timing>
</p:sld>
</file>

<file path=ppt/slides/slide1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Y70WXx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BAAAAAAAAAEE4AACkHwAAAAAAACYAAAAIAAAA//////////8="/>
              </a:ext>
            </a:extLst>
          </p:cNvSpPr>
          <p:nvPr/>
        </p:nvSpPr>
        <p:spPr>
          <a:xfrm>
            <a:off x="635" y="0"/>
            <a:ext cx="9144000" cy="5143500"/>
          </a:xfrm>
          <a:prstGeom prst="rect">
            <a:avLst/>
          </a:prstGeom>
          <a:noFill/>
          <a:ln>
            <a:noFill/>
          </a:ln>
          <a:effectLst/>
        </p:spPr>
        <p:txBody>
          <a:bodyPr vert="horz" wrap="square" numCol="1" spcCol="215900" anchor="t"/>
          <a:lstStyle/>
          <a:p>
            <a:pPr/>
            <a:r>
              <a:t>Git Stash :</a:t>
            </a:r>
          </a:p>
          <a:p>
            <a:pPr/>
            <a:r>
              <a:t>• Suppose we are implementing a new feature for our product,our code is in progress and suddenly a customer escalation comes because of this,we have to keep aside our new feature work for few hours</a:t>
            </a:r>
          </a:p>
          <a:p>
            <a:pPr/>
            <a:r>
              <a:t>• We cannot commit our partial code and also cannot throw away our changes.So we need some temporary storage,where we can store our partial changes and later on commit it</a:t>
            </a:r>
          </a:p>
          <a:p>
            <a:pPr/>
            <a:r>
              <a:t>• To stash an item (only applies to the modified files not new file)</a:t>
            </a:r>
          </a:p>
          <a:p>
            <a:pPr/>
          </a:p>
          <a:p>
            <a:pPr/>
            <a:r>
              <a:t>Commands for Stashing :</a:t>
            </a:r>
          </a:p>
          <a:p>
            <a:pPr/>
            <a:r>
              <a:t>☐ git stash → To stash an item</a:t>
            </a:r>
          </a:p>
          <a:p>
            <a:pPr/>
            <a:r>
              <a:t>☐ git stash list → To see stashed items list</a:t>
            </a:r>
          </a:p>
          <a:p>
            <a:pPr/>
            <a:r>
              <a:t>☐ git stash apply stash@{0} → To apply stashed items</a:t>
            </a:r>
          </a:p>
          <a:p>
            <a:pPr/>
            <a:r>
              <a:t>☐ Then we can add and commit</a:t>
            </a:r>
          </a:p>
          <a:p>
            <a:pPr/>
            <a:r>
              <a:t>☐ git stash clear → To clear the stash items</a:t>
            </a:r>
          </a:p>
        </p:txBody>
      </p:sp>
    </p:spTree>
  </p:cSld>
  <p:clrMapOvr>
    <a:masterClrMapping/>
  </p:clrMapOvr>
  <p:timing>
    <p:tnLst>
      <p:par>
        <p:cTn id="1" dur="indefinite" restart="never" nodeType="tmRoot"/>
      </p:par>
    </p:tnLst>
  </p:timing>
</p:sld>
</file>

<file path=ppt/slides/slide1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Y70WXx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D84AACjHwAAAAAAACYAAAAIAAAA//////////8="/>
              </a:ext>
            </a:extLst>
          </p:cNvSpPr>
          <p:nvPr/>
        </p:nvSpPr>
        <p:spPr>
          <a:xfrm>
            <a:off x="0" y="0"/>
            <a:ext cx="9143365" cy="5142865"/>
          </a:xfrm>
          <a:prstGeom prst="rect">
            <a:avLst/>
          </a:prstGeom>
          <a:noFill/>
          <a:ln>
            <a:noFill/>
          </a:ln>
          <a:effectLst/>
        </p:spPr>
        <p:txBody>
          <a:bodyPr vert="horz" wrap="square" numCol="1" spcCol="215900" anchor="t"/>
          <a:lstStyle/>
          <a:p>
            <a:pPr>
              <a:defRPr sz="1100"/>
            </a:pPr>
            <a:r>
              <a:t>Commands of git stash in Lab :</a:t>
            </a:r>
          </a:p>
          <a:p>
            <a:pPr>
              <a:defRPr sz="1100"/>
            </a:pPr>
          </a:p>
          <a:p>
            <a:pPr>
              <a:defRPr sz="1100"/>
            </a:pPr>
            <a:r>
              <a:t>☐ touch demofile</a:t>
            </a:r>
          </a:p>
          <a:p>
            <a:pPr>
              <a:defRPr sz="1100"/>
            </a:pPr>
            <a:r>
              <a:t>☐ git add .</a:t>
            </a:r>
          </a:p>
          <a:p>
            <a:pPr>
              <a:defRPr sz="1100"/>
            </a:pPr>
            <a:r>
              <a:t>☐ git commit -m “demofile”</a:t>
            </a:r>
          </a:p>
          <a:p>
            <a:pPr>
              <a:defRPr sz="1100"/>
            </a:pPr>
            <a:r>
              <a:t>☐ git branch</a:t>
            </a:r>
          </a:p>
          <a:p>
            <a:pPr>
              <a:defRPr sz="1100"/>
            </a:pPr>
            <a:r>
              <a:t>☐ vi demofile → press i → add content → press esc → :wq</a:t>
            </a:r>
          </a:p>
          <a:p>
            <a:pPr>
              <a:defRPr sz="1100"/>
            </a:pPr>
            <a:r>
              <a:t>☐ git stash</a:t>
            </a:r>
          </a:p>
          <a:p>
            <a:pPr>
              <a:defRPr sz="1100"/>
            </a:pPr>
            <a:r>
              <a:t>☐ vi demofile → returns empty file</a:t>
            </a:r>
          </a:p>
          <a:p>
            <a:pPr>
              <a:defRPr sz="1100"/>
            </a:pPr>
            <a:r>
              <a:t>☐ cat demofile</a:t>
            </a:r>
          </a:p>
          <a:p>
            <a:pPr>
              <a:defRPr sz="1100"/>
            </a:pPr>
            <a:r>
              <a:t>☐ git stash</a:t>
            </a:r>
          </a:p>
          <a:p>
            <a:pPr>
              <a:defRPr sz="1100"/>
            </a:pPr>
            <a:r>
              <a:t>☐ git stash list</a:t>
            </a:r>
          </a:p>
          <a:p>
            <a:pPr>
              <a:defRPr sz="1100"/>
            </a:pPr>
            <a:r>
              <a:t>☐ vi demofile → press i → add content → press esc → :wq</a:t>
            </a:r>
          </a:p>
          <a:p>
            <a:pPr>
              <a:defRPr sz="1100"/>
            </a:pPr>
            <a:r>
              <a:t>☐ cat demofile</a:t>
            </a:r>
          </a:p>
          <a:p>
            <a:pPr>
              <a:defRPr sz="1100"/>
            </a:pPr>
            <a:r>
              <a:t>☐ git stash</a:t>
            </a:r>
          </a:p>
          <a:p>
            <a:pPr>
              <a:defRPr sz="1100"/>
            </a:pPr>
            <a:r>
              <a:t>☐ git stash list </a:t>
            </a:r>
          </a:p>
          <a:p>
            <a:pPr>
              <a:defRPr sz="1100"/>
            </a:pPr>
            <a:r>
              <a:t>☐ cat demofile</a:t>
            </a:r>
          </a:p>
          <a:p>
            <a:pPr>
              <a:defRPr sz="1100"/>
            </a:pPr>
            <a:r>
              <a:t>☐ git stash apply stash@{1}</a:t>
            </a:r>
          </a:p>
          <a:p>
            <a:pPr>
              <a:defRPr sz="1100"/>
            </a:pPr>
            <a:r>
              <a:t>☐ cat demofile</a:t>
            </a:r>
          </a:p>
          <a:p>
            <a:pPr>
              <a:defRPr sz="1100"/>
            </a:pPr>
            <a:r>
              <a:t>☐ git add .</a:t>
            </a:r>
          </a:p>
          <a:p>
            <a:pPr>
              <a:defRPr sz="1100"/>
            </a:pPr>
            <a:r>
              <a:t>☐ git commit -m “First code done”</a:t>
            </a:r>
          </a:p>
          <a:p>
            <a:pPr>
              <a:defRPr sz="1100"/>
            </a:pPr>
            <a:r>
              <a:t>☐ git stash apply stash@{0}</a:t>
            </a:r>
          </a:p>
          <a:p>
            <a:pPr>
              <a:defRPr sz="1100"/>
            </a:pPr>
            <a:r>
              <a:t>☐ vi demofile → press i → modify content → press esc → :wq</a:t>
            </a:r>
          </a:p>
          <a:p>
            <a:pPr>
              <a:defRPr sz="1100"/>
            </a:pPr>
            <a:r>
              <a:t>☐ git add .</a:t>
            </a:r>
          </a:p>
          <a:p>
            <a:pPr>
              <a:defRPr sz="1100"/>
            </a:pPr>
            <a:r>
              <a:t>☐ git commit -m “Second code done”</a:t>
            </a:r>
          </a:p>
          <a:p>
            <a:pPr>
              <a:defRPr sz="1100"/>
            </a:pPr>
            <a:r>
              <a:t>☐ git status</a:t>
            </a:r>
          </a:p>
          <a:p>
            <a:pPr>
              <a:defRPr sz="1100"/>
            </a:pPr>
            <a:r>
              <a:t>☐ git log --oneline</a:t>
            </a:r>
          </a:p>
          <a:p>
            <a:pPr>
              <a:defRPr sz="1100"/>
            </a:pPr>
            <a:r>
              <a:t>☐ git stash list</a:t>
            </a:r>
          </a:p>
          <a:p>
            <a:pPr>
              <a:defRPr sz="1100"/>
            </a:pPr>
            <a:r>
              <a:t>☐ git stash clear</a:t>
            </a:r>
          </a:p>
          <a:p>
            <a:pPr>
              <a:defRPr sz="1100"/>
            </a:pPr>
            <a:r>
              <a:t>☐ git stash list</a:t>
            </a:r>
          </a:p>
          <a:p>
            <a:pPr>
              <a:defRPr sz="1100"/>
            </a:pPr>
            <a:r>
              <a:t> </a:t>
            </a:r>
          </a:p>
        </p:txBody>
      </p:sp>
    </p:spTree>
  </p:cSld>
  <p:clrMapOvr>
    <a:masterClrMapping/>
  </p:clrMapOvr>
  <p:timing>
    <p:tnLst>
      <p:par>
        <p:cTn id="1" dur="indefinite" restart="never" nodeType="tmRoot"/>
      </p:par>
    </p:tnLst>
  </p:timing>
</p:sld>
</file>

<file path=ppt/slides/slide1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Y70WXx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D84AACjHwAAAAAAACYAAAAIAAAA//////////8="/>
              </a:ext>
            </a:extLst>
          </p:cNvSpPr>
          <p:nvPr/>
        </p:nvSpPr>
        <p:spPr>
          <a:xfrm>
            <a:off x="0" y="0"/>
            <a:ext cx="9143365" cy="5142865"/>
          </a:xfrm>
          <a:prstGeom prst="rect">
            <a:avLst/>
          </a:prstGeom>
          <a:noFill/>
          <a:ln>
            <a:noFill/>
          </a:ln>
          <a:effectLst/>
        </p:spPr>
        <p:txBody>
          <a:bodyPr vert="horz" wrap="square" numCol="1" spcCol="215900" anchor="t"/>
          <a:lstStyle/>
          <a:p>
            <a:pPr>
              <a:defRPr sz="1600"/>
            </a:pPr>
            <a:r>
              <a:t>Git Reset :</a:t>
            </a:r>
          </a:p>
          <a:p>
            <a:pPr>
              <a:defRPr sz="1600"/>
            </a:pPr>
            <a:r>
              <a:t>•  Git reset is a powerful command that is used to undo local changes to the state of a git repo</a:t>
            </a:r>
          </a:p>
          <a:p>
            <a:pPr>
              <a:defRPr sz="1600"/>
            </a:pPr>
            <a:r>
              <a:t>Commands for git reset :</a:t>
            </a:r>
          </a:p>
          <a:p>
            <a:pPr>
              <a:defRPr sz="1600"/>
            </a:pPr>
            <a:r>
              <a:t>☐ git reset &lt;file name&gt;</a:t>
            </a:r>
          </a:p>
          <a:p>
            <a:pPr>
              <a:defRPr sz="1600"/>
            </a:pPr>
            <a:r>
              <a:t>☐ git reset .</a:t>
            </a:r>
          </a:p>
          <a:p>
            <a:pPr>
              <a:defRPr sz="1600"/>
            </a:pPr>
            <a:r>
              <a:t>☐ git reset --hard → To reset the changes from both staging area and working directory at a time</a:t>
            </a:r>
          </a:p>
          <a:p>
            <a:pPr>
              <a:defRPr sz="1600"/>
            </a:pPr>
          </a:p>
          <a:p>
            <a:pPr>
              <a:defRPr sz="1600"/>
            </a:pPr>
            <a:r>
              <a:t>Commands for git reset in Lab :</a:t>
            </a:r>
          </a:p>
          <a:p>
            <a:pPr>
              <a:defRPr sz="1600"/>
            </a:pPr>
            <a:r>
              <a:t>☐ git branch</a:t>
            </a:r>
          </a:p>
          <a:p>
            <a:pPr>
              <a:defRPr sz="1600"/>
            </a:pPr>
            <a:r>
              <a:t>☐ cat &gt;testfile → add content</a:t>
            </a:r>
          </a:p>
          <a:p>
            <a:pPr>
              <a:defRPr sz="1600"/>
            </a:pPr>
            <a:r>
              <a:t>☐ git add .</a:t>
            </a:r>
          </a:p>
          <a:p>
            <a:pPr>
              <a:defRPr sz="1600"/>
            </a:pPr>
            <a:r>
              <a:t>☐ git status</a:t>
            </a:r>
          </a:p>
          <a:p>
            <a:pPr>
              <a:defRPr sz="1600"/>
            </a:pPr>
            <a:r>
              <a:t>☐ git reset .</a:t>
            </a:r>
          </a:p>
          <a:p>
            <a:pPr>
              <a:defRPr sz="1600"/>
            </a:pPr>
            <a:r>
              <a:t>☐ git status</a:t>
            </a:r>
          </a:p>
          <a:p>
            <a:pPr>
              <a:defRPr sz="1600"/>
            </a:pPr>
            <a:r>
              <a:t>☐ git add .</a:t>
            </a:r>
          </a:p>
          <a:p>
            <a:pPr>
              <a:defRPr sz="1600"/>
            </a:pPr>
            <a:r>
              <a:t>☐ git status</a:t>
            </a:r>
          </a:p>
          <a:p>
            <a:pPr>
              <a:defRPr sz="1600"/>
            </a:pPr>
            <a:r>
              <a:t>☐ git reset --hard</a:t>
            </a:r>
          </a:p>
          <a:p>
            <a:pPr>
              <a:defRPr sz="1600"/>
            </a:pPr>
            <a:r>
              <a:t>☐ git status</a:t>
            </a:r>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Y70WXx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BAAAAAAAAAEE4AACkHwAAAAAAACYAAAAIAAAA//////////8="/>
              </a:ext>
            </a:extLst>
          </p:cNvSpPr>
          <p:nvPr/>
        </p:nvSpPr>
        <p:spPr>
          <a:xfrm>
            <a:off x="635" y="0"/>
            <a:ext cx="9144000" cy="5143500"/>
          </a:xfrm>
          <a:prstGeom prst="rect">
            <a:avLst/>
          </a:prstGeom>
          <a:noFill/>
          <a:ln>
            <a:noFill/>
          </a:ln>
          <a:effectLst/>
        </p:spPr>
        <p:txBody>
          <a:bodyPr vert="horz" wrap="square" numCol="1" spcCol="215900" anchor="t"/>
          <a:lstStyle/>
          <a:p>
            <a:pPr/>
            <a:r>
              <a:t>Source Code Management (OR) Software Configuration Management :</a:t>
            </a:r>
          </a:p>
          <a:p>
            <a:pPr/>
          </a:p>
          <a:p>
            <a:pPr/>
            <a:r>
              <a:t>• Centralized Version Control System :  Eg : SVN Tool</a:t>
            </a:r>
          </a:p>
          <a:p>
            <a:pPr/>
          </a:p>
          <a:p>
            <a:pPr/>
            <a:r>
              <a:t>                                                                                        </a:t>
            </a:r>
          </a:p>
          <a:p>
            <a:pPr/>
          </a:p>
          <a:p>
            <a:pPr/>
          </a:p>
        </p:txBody>
      </p:sp>
      <p:pic>
        <p:nvPicPr>
          <p:cNvPr id="3" name="Picture1"/>
          <p:cNvPicPr>
            <a:picLocks noChangeAspect="1"/>
            <a:extLst>
              <a:ext uri="smNativeData">
                <pr:smNativeData xmlns:pr="smNativeData" val="SMDATA_15_Y70WXxMAAAAlAAAAEQAAAC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AcAAAA4AAAAAAAAAAAAAAAAAAAA////AAAAAAAAAAAAAAAAAAAAAAAAAAAAAAAAAAAAAABkAAAAZAAAAAAAAAAjAAAABAAAAGQAAAAXAAAAFAAAAAAAAAAAAAAA/38AAP9/AAAAAAAACQAAAAQAAAAZRsP9DAAAABAAAAAAAAAAAAAAAAAAAAAAAAAAHgAAAGgAAAAAAAAAAAAAAAAAAAAAAAAAAAAAABAnAAAQJwAAAAAAAAAAAAAAAAAAAAAAAAAAAAAAAAAAAAAAAAAAAAAUAAAAAAAAAMDA/wAAAAAAZAAAADIAAAAAAAAAZAAAAAAAAAB/f38ACgAAAB8AAABUAAAA///3BX9/fwEAAAAAAAAAAAAAAAAAAAAAAAAAAAAAAAAAAAAAAAAAAP//2QJ/f38Ad3d3A8zMzADAwP8Af39/AAAAAAAAAAAAAAAAAP///wAAAAAAIQAAABgAAAAUAAAAVgEAAC4GAABXHwAAsBwAAAAAAAAmAAAACAAAAP//////////"/>
              </a:ext>
            </a:extLst>
          </p:cNvPicPr>
          <p:nvPr/>
        </p:nvPicPr>
        <p:blipFill>
          <a:blip r:embed="rId2"/>
          <a:stretch>
            <a:fillRect/>
          </a:stretch>
        </p:blipFill>
        <p:spPr>
          <a:xfrm>
            <a:off x="217170" y="1004570"/>
            <a:ext cx="4877435" cy="3658870"/>
          </a:xfrm>
          <a:prstGeom prst="rect">
            <a:avLst/>
          </a:prstGeom>
          <a:noFill/>
          <a:ln>
            <a:noFill/>
          </a:ln>
          <a:effectLst/>
        </p:spPr>
      </p:pic>
      <p:sp>
        <p:nvSpPr>
          <p:cNvPr id="4" name="Textbox2"/>
          <p:cNvSpPr txBox="1">
            <a:extLst>
              <a:ext uri="smNativeData">
                <pr:smNativeData xmlns:pr="smNativeData" val="SMDATA_13_Y70WXxMAAAAlAAAAEgAAAE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KEV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9IQAALgYAAC03AAD+GgAAACAAACYAAAAIAAAA//////////8="/>
              </a:ext>
            </a:extLst>
          </p:cNvSpPr>
          <p:nvPr/>
        </p:nvSpPr>
        <p:spPr>
          <a:xfrm>
            <a:off x="5525135" y="1004570"/>
            <a:ext cx="3444240" cy="3383280"/>
          </a:xfrm>
          <a:prstGeom prst="rect">
            <a:avLst/>
          </a:prstGeom>
          <a:noFill/>
          <a:ln>
            <a:noFill/>
          </a:ln>
          <a:effectLst/>
        </p:spPr>
        <p:txBody>
          <a:bodyPr vert="horz" wrap="square" numCol="1" spcCol="215900" anchor="t"/>
          <a:lstStyle/>
          <a:p>
            <a:pPr/>
            <a:r>
              <a:t> Drawbacks : </a:t>
            </a:r>
          </a:p>
          <a:p>
            <a:pPr/>
            <a:r>
              <a:t>                                                                                    ☐ It is not locally available,meaning                                         we always need to be connected to a network to perform any action</a:t>
            </a:r>
          </a:p>
          <a:p>
            <a:pPr/>
            <a:r>
              <a:t>                                                                                     ☐ As everthing is centralized,if                                           central server gets failed,we will loose entire data</a:t>
            </a:r>
          </a:p>
          <a:p>
            <a:pPr defTabSz="914400">
              <a:tabLst/>
              <a:defRPr>
                <a:solidFill>
                  <a:srgbClr val="8C7B70"/>
                </a:solidFill>
                <a:latin typeface="Chantilly Pro" pitchFamily="0" charset="0"/>
                <a:ea typeface="Basic Roman" pitchFamily="1" charset="0"/>
                <a:cs typeface="Basic Roman" pitchFamily="1" charset="0"/>
              </a:defRPr>
            </a:pPr>
          </a:p>
        </p:txBody>
      </p:sp>
    </p:spTree>
  </p:cSld>
  <p:clrMapOvr>
    <a:masterClrMapping/>
  </p:clrMapOvr>
  <p:timing>
    <p:tnLst>
      <p:par>
        <p:cTn id="1" dur="indefinite" restart="never" nodeType="tmRoot"/>
      </p:par>
    </p:tnLst>
  </p:timing>
</p:sld>
</file>

<file path=ppt/slides/slide2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Y70WXx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EMAbw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D84AACjHwAAAAAAACYAAAAIAAAA//////////8="/>
              </a:ext>
            </a:extLst>
          </p:cNvSpPr>
          <p:nvPr/>
        </p:nvSpPr>
        <p:spPr>
          <a:xfrm>
            <a:off x="0" y="0"/>
            <a:ext cx="9143365" cy="5142865"/>
          </a:xfrm>
          <a:prstGeom prst="rect">
            <a:avLst/>
          </a:prstGeom>
          <a:noFill/>
          <a:ln>
            <a:noFill/>
          </a:ln>
          <a:effectLst/>
        </p:spPr>
        <p:txBody>
          <a:bodyPr vert="horz" wrap="square" numCol="1" spcCol="215900" anchor="t"/>
          <a:lstStyle/>
          <a:p>
            <a:pPr>
              <a:defRPr sz="1400"/>
            </a:pPr>
            <a:r>
              <a:t>Git Revert :</a:t>
            </a:r>
          </a:p>
          <a:p>
            <a:pPr>
              <a:defRPr sz="1400"/>
            </a:pPr>
            <a:r>
              <a:t>• The revert command helps us undo an existing commit</a:t>
            </a:r>
          </a:p>
          <a:p>
            <a:pPr>
              <a:defRPr sz="1400"/>
            </a:pPr>
            <a:r>
              <a:t>• It does not delete any data in this process.Instead, git creates a new commit with the included files reverted to their previous state.So our version control history moves forward while the state of our file moves backward</a:t>
            </a:r>
          </a:p>
          <a:p>
            <a:pPr>
              <a:defRPr sz="1400"/>
            </a:pPr>
          </a:p>
          <a:p>
            <a:pPr>
              <a:defRPr sz="1400"/>
            </a:pPr>
            <a:r>
              <a:t>Commands of git revert in Lab :</a:t>
            </a:r>
          </a:p>
          <a:p>
            <a:pPr>
              <a:defRPr sz="1400"/>
            </a:pPr>
            <a:r>
              <a:t>☐ sudo su</a:t>
            </a:r>
          </a:p>
          <a:p>
            <a:pPr>
              <a:defRPr sz="1400"/>
            </a:pPr>
            <a:r>
              <a:t>☐ cd singaporegit</a:t>
            </a:r>
          </a:p>
          <a:p>
            <a:pPr>
              <a:defRPr sz="1400"/>
            </a:pPr>
            <a:r>
              <a:t>☐ ls</a:t>
            </a:r>
          </a:p>
          <a:p>
            <a:pPr>
              <a:defRPr sz="1400"/>
            </a:pPr>
            <a:r>
              <a:t>☐ git status</a:t>
            </a:r>
          </a:p>
          <a:p>
            <a:pPr>
              <a:defRPr sz="1400"/>
            </a:pPr>
            <a:r>
              <a:t>☐ git log</a:t>
            </a:r>
          </a:p>
          <a:p>
            <a:pPr>
              <a:defRPr sz="1400"/>
            </a:pPr>
            <a:r>
              <a:t>☐ cat &gt;revertfile → add content and save</a:t>
            </a:r>
          </a:p>
          <a:p>
            <a:pPr>
              <a:defRPr sz="1400"/>
            </a:pPr>
            <a:r>
              <a:t>☐ git add .</a:t>
            </a:r>
          </a:p>
          <a:p>
            <a:pPr>
              <a:defRPr sz="1400"/>
            </a:pPr>
            <a:r>
              <a:t>☐ git commit -m “Code1”</a:t>
            </a:r>
          </a:p>
          <a:p>
            <a:pPr>
              <a:defRPr sz="1400"/>
            </a:pPr>
            <a:r>
              <a:t>☐ cat &gt;&gt;revertfile → add content and save</a:t>
            </a:r>
          </a:p>
          <a:p>
            <a:pPr>
              <a:defRPr sz="1400"/>
            </a:pPr>
            <a:r>
              <a:t>☐git add .</a:t>
            </a:r>
          </a:p>
          <a:p>
            <a:pPr>
              <a:defRPr sz="1400"/>
            </a:pPr>
            <a:r>
              <a:t>☐ git commit -m “Code2”</a:t>
            </a:r>
          </a:p>
          <a:p>
            <a:pPr>
              <a:defRPr sz="1400"/>
            </a:pPr>
            <a:r>
              <a:t>☐ git log --oneline</a:t>
            </a:r>
          </a:p>
          <a:p>
            <a:pPr>
              <a:defRPr sz="1400"/>
            </a:pPr>
            <a:r>
              <a:t>☐ git revert &lt;Commit-Id&gt;</a:t>
            </a:r>
          </a:p>
          <a:p>
            <a:pPr>
              <a:defRPr sz="1400"/>
            </a:pPr>
            <a:r>
              <a:t>☐ modify commit message using vi and save</a:t>
            </a:r>
          </a:p>
          <a:p>
            <a:pPr>
              <a:defRPr sz="1400"/>
            </a:pPr>
            <a:r>
              <a:t>☐ ls</a:t>
            </a:r>
          </a:p>
          <a:p>
            <a:pPr>
              <a:defRPr sz="1400"/>
            </a:pPr>
            <a:r>
              <a:t>☐ cat revertfile</a:t>
            </a:r>
          </a:p>
          <a:p>
            <a:pPr>
              <a:defRPr sz="1400"/>
            </a:pPr>
            <a:r>
              <a:t>☐ git log --oneline</a:t>
            </a:r>
          </a:p>
        </p:txBody>
      </p:sp>
    </p:spTree>
  </p:cSld>
  <p:clrMapOvr>
    <a:masterClrMapping/>
  </p:clrMapOvr>
  <p:timing>
    <p:tnLst>
      <p:par>
        <p:cTn id="1" dur="indefinite" restart="never" nodeType="tmRoot"/>
      </p:par>
    </p:tnLst>
  </p:timing>
</p:sld>
</file>

<file path=ppt/slides/slide2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Y70WXx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xAAAAEAcAAEE4AAB8GgAAAAAAACYAAAAIAAAA//////////8="/>
              </a:ext>
            </a:extLst>
          </p:cNvSpPr>
          <p:nvPr/>
        </p:nvSpPr>
        <p:spPr>
          <a:xfrm>
            <a:off x="71755" y="1148080"/>
            <a:ext cx="9072880" cy="3157220"/>
          </a:xfrm>
          <a:prstGeom prst="rect">
            <a:avLst/>
          </a:prstGeom>
          <a:noFill/>
          <a:ln>
            <a:noFill/>
          </a:ln>
          <a:effectLst/>
        </p:spPr>
        <p:txBody>
          <a:bodyPr vert="horz" wrap="square" numCol="1" spcCol="215900" anchor="t"/>
          <a:lstStyle/>
          <a:p>
            <a:pPr/>
            <a:r>
              <a:t>How to Remove Untracked File :</a:t>
            </a:r>
          </a:p>
          <a:p>
            <a:pPr/>
          </a:p>
          <a:p>
            <a:pPr/>
            <a:r>
              <a:t>• git clean -n  → (dry run)</a:t>
            </a:r>
          </a:p>
          <a:p>
            <a:pPr/>
            <a:r>
              <a:t>• git clean -f → (forcefully)</a:t>
            </a:r>
          </a:p>
          <a:p>
            <a:pPr/>
          </a:p>
          <a:p>
            <a:pPr/>
            <a:r>
              <a:t>Commands to remove untracked file in lab :</a:t>
            </a:r>
          </a:p>
          <a:p>
            <a:pPr/>
            <a:r>
              <a:t>☐ touch filex filey filez filexx filexy filexz</a:t>
            </a:r>
          </a:p>
          <a:p>
            <a:pPr/>
            <a:r>
              <a:t>☐ git status</a:t>
            </a:r>
          </a:p>
          <a:p>
            <a:pPr/>
            <a:r>
              <a:t>☐ git clean -n</a:t>
            </a:r>
          </a:p>
          <a:p>
            <a:pPr/>
            <a:r>
              <a:t>☐ git clean -f</a:t>
            </a:r>
          </a:p>
          <a:p>
            <a:pPr/>
            <a:r>
              <a:t>☐ ls</a:t>
            </a:r>
          </a:p>
        </p:txBody>
      </p:sp>
    </p:spTree>
  </p:cSld>
  <p:clrMapOvr>
    <a:masterClrMapping/>
  </p:clrMapOvr>
  <p:timing>
    <p:tnLst>
      <p:par>
        <p:cTn id="1" dur="indefinite" restart="never" nodeType="tmRoot"/>
      </p:par>
    </p:tnLst>
  </p:timing>
</p:sld>
</file>

<file path=ppt/slides/slide2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Y70WXx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EE4AACkHwAAAAAAACYAAAAIAAAA//////////8="/>
              </a:ext>
            </a:extLst>
          </p:cNvSpPr>
          <p:nvPr/>
        </p:nvSpPr>
        <p:spPr>
          <a:xfrm>
            <a:off x="0" y="0"/>
            <a:ext cx="9144635" cy="5143500"/>
          </a:xfrm>
          <a:prstGeom prst="rect">
            <a:avLst/>
          </a:prstGeom>
          <a:noFill/>
          <a:ln>
            <a:noFill/>
          </a:ln>
          <a:effectLst/>
        </p:spPr>
        <p:txBody>
          <a:bodyPr vert="horz" wrap="square" numCol="1" spcCol="215900" anchor="t"/>
          <a:lstStyle/>
          <a:p>
            <a:pPr>
              <a:defRPr sz="1600"/>
            </a:pPr>
            <a:r>
              <a:t>☐ Tags : Tag operation allows giving meaningful names to a specific version in the repository</a:t>
            </a:r>
          </a:p>
          <a:p>
            <a:pPr>
              <a:defRPr sz="1600"/>
            </a:pPr>
            <a:r>
              <a:t>☐ To apply Tags :git tag -a &lt;tag-name&gt; -m &lt;message&gt; &lt;commit-id&gt;</a:t>
            </a:r>
          </a:p>
          <a:p>
            <a:pPr>
              <a:defRPr sz="1600"/>
            </a:pPr>
            <a:r>
              <a:t>☐ To see list of Tags :git tag </a:t>
            </a:r>
          </a:p>
          <a:p>
            <a:pPr>
              <a:defRPr sz="1600"/>
            </a:pPr>
            <a:r>
              <a:t>☐ To see particular commit content by using Tag :git show &lt;tag-name&gt;</a:t>
            </a:r>
          </a:p>
          <a:p>
            <a:pPr>
              <a:defRPr sz="1600"/>
            </a:pPr>
            <a:r>
              <a:t>☐ To delete a tag :git tag -d &lt;tag-name&gt; </a:t>
            </a:r>
          </a:p>
          <a:p>
            <a:pPr>
              <a:defRPr sz="1600"/>
            </a:pPr>
          </a:p>
          <a:p>
            <a:pPr>
              <a:defRPr sz="1600"/>
            </a:pPr>
            <a:r>
              <a:t>Commands to use in Lab :</a:t>
            </a:r>
          </a:p>
          <a:p>
            <a:pPr>
              <a:defRPr sz="1600"/>
            </a:pPr>
          </a:p>
          <a:p>
            <a:pPr>
              <a:defRPr sz="1600"/>
            </a:pPr>
            <a:r>
              <a:t>☐ git log --oneline</a:t>
            </a:r>
          </a:p>
          <a:p>
            <a:pPr>
              <a:defRPr sz="1600"/>
            </a:pPr>
            <a:r>
              <a:t>☐ git tag -a important -m “This is Very imp commit” &lt;commid-id&gt;</a:t>
            </a:r>
          </a:p>
          <a:p>
            <a:pPr>
              <a:defRPr sz="1600"/>
            </a:pPr>
            <a:r>
              <a:t>☐ git tag</a:t>
            </a:r>
          </a:p>
          <a:p>
            <a:pPr>
              <a:defRPr sz="1600"/>
            </a:pPr>
            <a:r>
              <a:t>☐ git show imporatnt </a:t>
            </a:r>
          </a:p>
          <a:p>
            <a:pPr>
              <a:defRPr sz="1600"/>
            </a:pPr>
            <a:r>
              <a:t>☐ git tag -d important</a:t>
            </a:r>
          </a:p>
          <a:p>
            <a:pPr>
              <a:defRPr sz="1600"/>
            </a:pPr>
            <a:r>
              <a:t>☐ git tag</a:t>
            </a:r>
          </a:p>
          <a:p>
            <a:pPr>
              <a:defRPr sz="1600"/>
            </a:pPr>
            <a:r>
              <a:t>☐ git log --online</a:t>
            </a:r>
          </a:p>
          <a:p>
            <a:pPr>
              <a:defRPr sz="1600"/>
            </a:pPr>
            <a:r>
              <a:t>☑ git tag -a important -m “This is Very imp commit” &lt;Different commid-id&gt;</a:t>
            </a:r>
          </a:p>
          <a:p>
            <a:pPr>
              <a:defRPr sz="1600"/>
            </a:pPr>
            <a:r>
              <a:t>☐ git tag</a:t>
            </a:r>
          </a:p>
          <a:p>
            <a:pPr>
              <a:defRPr sz="1600"/>
            </a:pPr>
            <a:r>
              <a:t>☐ git log --online</a:t>
            </a:r>
          </a:p>
        </p:txBody>
      </p:sp>
    </p:spTree>
  </p:cSld>
  <p:clrMapOvr>
    <a:masterClrMapping/>
  </p:clrMapOvr>
  <p:timing>
    <p:tnLst>
      <p:par>
        <p:cTn id="1" dur="indefinite" restart="never" nodeType="tmRoot"/>
      </p:par>
    </p:tnLst>
  </p:timing>
</p:sld>
</file>

<file path=ppt/slides/slide2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Y70WXx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HUAbg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EA4AADmHgAAAAAAACYAAAAIAAAA//////////8="/>
              </a:ext>
            </a:extLst>
          </p:cNvSpPr>
          <p:nvPr/>
        </p:nvSpPr>
        <p:spPr>
          <a:xfrm>
            <a:off x="0" y="0"/>
            <a:ext cx="9144000" cy="5022850"/>
          </a:xfrm>
          <a:prstGeom prst="rect">
            <a:avLst/>
          </a:prstGeom>
          <a:noFill/>
          <a:ln>
            <a:noFill/>
          </a:ln>
          <a:effectLst/>
        </p:spPr>
        <p:txBody>
          <a:bodyPr vert="horz" wrap="square" numCol="1" spcCol="215900" anchor="t"/>
          <a:lstStyle/>
          <a:p>
            <a:pPr/>
            <a:r>
              <a:t>Github Clone :</a:t>
            </a:r>
          </a:p>
          <a:p>
            <a:pPr/>
            <a:r>
              <a:t>• Open github website</a:t>
            </a:r>
          </a:p>
          <a:p>
            <a:pPr/>
            <a:r>
              <a:t>• Login and choose existing repository</a:t>
            </a:r>
          </a:p>
          <a:p>
            <a:pPr/>
            <a:r>
              <a:t>• Now,go to our linux machine,and run command :</a:t>
            </a:r>
          </a:p>
          <a:p>
            <a:pPr/>
            <a:r>
              <a:t>☐ git clone &lt;url of github repo&gt;</a:t>
            </a:r>
          </a:p>
          <a:p>
            <a:pPr/>
            <a:r>
              <a:t>• It creates a local repo automatically in linux machine with the same name as in github account</a:t>
            </a:r>
          </a:p>
          <a:p>
            <a:pPr/>
          </a:p>
          <a:p>
            <a:pPr/>
            <a:r>
              <a:t>Commands to use in Lab :</a:t>
            </a:r>
          </a:p>
          <a:p>
            <a:pPr/>
            <a:r>
              <a:t>☐ git clone &lt;url of github repo&gt;</a:t>
            </a:r>
          </a:p>
          <a:p>
            <a:pPr/>
            <a:r>
              <a:t>☐ ls</a:t>
            </a:r>
          </a:p>
          <a:p>
            <a:pPr/>
            <a:r>
              <a:t>☐ cd &lt;name of cloned repo&gt;</a:t>
            </a:r>
          </a:p>
          <a:p>
            <a:pPr/>
            <a:r>
              <a:t>☐ touch fileyy</a:t>
            </a:r>
          </a:p>
          <a:p>
            <a:pPr/>
            <a:r>
              <a:t>☐ git add .</a:t>
            </a:r>
          </a:p>
          <a:p>
            <a:pPr/>
            <a:r>
              <a:t>☐ git commit -m “New commit”</a:t>
            </a:r>
          </a:p>
          <a:p>
            <a:pPr/>
            <a:r>
              <a:t>☐ git push origin master</a:t>
            </a:r>
          </a:p>
          <a:p>
            <a:pPr/>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Y70WXx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AAAAAEA4AACkHwAAAAAAACYAAAAIAAAA//////////8="/>
              </a:ext>
            </a:extLst>
          </p:cNvSpPr>
          <p:nvPr/>
        </p:nvSpPr>
        <p:spPr>
          <a:xfrm>
            <a:off x="-635" y="0"/>
            <a:ext cx="9144635" cy="5143500"/>
          </a:xfrm>
          <a:prstGeom prst="rect">
            <a:avLst/>
          </a:prstGeom>
          <a:noFill/>
          <a:ln>
            <a:noFill/>
          </a:ln>
          <a:effectLst/>
        </p:spPr>
        <p:txBody>
          <a:bodyPr vert="horz" wrap="square" numCol="1" spcCol="215900" anchor="t"/>
          <a:lstStyle/>
          <a:p>
            <a:pPr/>
            <a:r>
              <a:t>Distributed Version Control System :</a:t>
            </a:r>
          </a:p>
          <a:p>
            <a:pPr/>
          </a:p>
          <a:p>
            <a:pPr/>
          </a:p>
        </p:txBody>
      </p:sp>
      <p:pic>
        <p:nvPicPr>
          <p:cNvPr id="3" name="Picture1"/>
          <p:cNvPicPr>
            <a:picLocks noChangeAspect="1"/>
            <a:extLst>
              <a:ext uri="smNativeData">
                <pr:smNativeData xmlns:pr="smNativeData" val="SMDATA_15_Y70WXxMAAAAlAAAAEQAAAC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3BX9/fwEAAAAAAAAAAAAAAAAAAAAAAAAAAAAAAAAAAAAAAAAAAP//2QJ/f38Ad3d3A8zMzADAwP8Af39/AAAAAAAAAAAAAAAAAP///wAAAAAAIQAAABgAAAAUAAAArAAAANICAADBIwAAIh0AAAAAAAAmAAAACAAAAP//////////"/>
              </a:ext>
            </a:extLst>
          </p:cNvPicPr>
          <p:nvPr/>
        </p:nvPicPr>
        <p:blipFill>
          <a:blip r:embed="rId2"/>
          <a:stretch>
            <a:fillRect/>
          </a:stretch>
        </p:blipFill>
        <p:spPr>
          <a:xfrm>
            <a:off x="109220" y="458470"/>
            <a:ext cx="5702935" cy="4277360"/>
          </a:xfrm>
          <a:prstGeom prst="rect">
            <a:avLst/>
          </a:prstGeom>
          <a:noFill/>
          <a:ln>
            <a:noFill/>
          </a:ln>
          <a:effectLst/>
        </p:spPr>
      </p:pic>
      <p:sp>
        <p:nvSpPr>
          <p:cNvPr id="4" name="Textbox2"/>
          <p:cNvSpPr txBox="1">
            <a:extLst>
              <a:ext uri="smNativeData">
                <pr:smNativeData xmlns:pr="smNativeData" val="SMDATA_13_Y70WXx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NwIAAD/fwAA/38AAAAAAAAJAAAABAAAAJEf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2JQAAagQAAEs2AAChFQAAAAAAACYAAAAIAAAA//////////8="/>
              </a:ext>
            </a:extLst>
          </p:cNvSpPr>
          <p:nvPr/>
        </p:nvSpPr>
        <p:spPr>
          <a:xfrm>
            <a:off x="6170930" y="717550"/>
            <a:ext cx="2654935" cy="2798445"/>
          </a:xfrm>
          <a:prstGeom prst="rect">
            <a:avLst/>
          </a:prstGeom>
          <a:noFill/>
          <a:ln>
            <a:noFill/>
          </a:ln>
          <a:effectLst/>
        </p:spPr>
        <p:txBody>
          <a:bodyPr vert="horz" wrap="square" numCol="1" spcCol="215900" anchor="t"/>
          <a:lstStyle/>
          <a:p>
            <a:pPr/>
            <a:r>
              <a:t>☐ In distributed version control system,every contributor has a local clone of main repository i.e everyone maintains a repository of their own which contains all the files &amp; metadata present in main repository</a:t>
            </a: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graphicFrame>
        <p:nvGraphicFramePr>
          <p:cNvPr id="2" name="Table1"/>
          <p:cNvGraphicFramePr>
            <a:graphicFrameLocks noGrp="1"/>
          </p:cNvGraphicFramePr>
          <p:nvPr/>
        </p:nvGraphicFramePr>
        <p:xfrm>
          <a:off x="71755" y="142875"/>
          <a:ext cx="8825865" cy="4625975"/>
        </p:xfrm>
        <a:graphic>
          <a:graphicData uri="http://schemas.openxmlformats.org/drawingml/2006/table">
            <a:tbl>
              <a:tblPr>
                <a:noFill/>
              </a:tblPr>
              <a:tblGrid>
                <a:gridCol w="4343400"/>
                <a:gridCol w="4482465"/>
              </a:tblGrid>
              <a:tr h="436245">
                <a:tc>
                  <a:txBody>
                    <a:bodyPr vert="horz" wrap="square" numCol="1"/>
                    <a:lstStyle/>
                    <a:p>
                      <a:pPr/>
                      <a:r>
                        <a:t>CVCS</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r>
                        <a:t>DVCS</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 xmlns:pr="smNativeData" dt="1595325795" type="min" val="436245"/>
                  </a:ext>
                </a:extLst>
              </a:tr>
              <a:tr h="796290">
                <a:tc>
                  <a:txBody>
                    <a:bodyPr vert="horz" wrap="square" numCol="1"/>
                    <a:lstStyle/>
                    <a:p>
                      <a:pPr>
                        <a:defRPr sz="1500"/>
                      </a:pPr>
                      <a:r>
                        <a:t>Client need to get local copy of source from the server,do the changes and commit those changes to the central source on the server</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defRPr sz="1500"/>
                      </a:pPr>
                      <a:r>
                        <a:t>Each client can have a local repo as well and have a complete history on it.CLient need to push the changes to branches which will then be pushed to server repository</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 xmlns:pr="smNativeData" dt="1595325795" type="min" val="796290"/>
                  </a:ext>
                </a:extLst>
              </a:tr>
              <a:tr h="575310">
                <a:tc>
                  <a:txBody>
                    <a:bodyPr vert="horz" wrap="square" numCol="1"/>
                    <a:lstStyle/>
                    <a:p>
                      <a:pPr>
                        <a:defRPr sz="1600"/>
                      </a:pPr>
                      <a:r>
                        <a:t>These are easy to learn and setup</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defRPr sz="1400"/>
                      </a:pPr>
                      <a:r>
                        <a:t>Difficult for beginners.Multiple commands need to be remembered</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 xmlns:pr="smNativeData" dt="1595325795" type="min" val="575310"/>
                  </a:ext>
                </a:extLst>
              </a:tr>
              <a:tr h="563880">
                <a:tc>
                  <a:txBody>
                    <a:bodyPr vert="horz" wrap="square" numCol="1"/>
                    <a:lstStyle/>
                    <a:p>
                      <a:pPr>
                        <a:defRPr sz="1400"/>
                      </a:pPr>
                      <a:r>
                        <a:t>Working on branches are difficult.Developers often face merge conflicts</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defRPr sz="1400"/>
                      </a:pPr>
                      <a:r>
                        <a:t>Working on branches are easier in DVCS.Developers face less conflicts</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 xmlns:pr="smNativeData" dt="1595325795" type="min" val="563880"/>
                  </a:ext>
                </a:extLst>
              </a:tr>
              <a:tr h="633730">
                <a:tc>
                  <a:txBody>
                    <a:bodyPr vert="horz" wrap="square" numCol="1"/>
                    <a:lstStyle/>
                    <a:p>
                      <a:pPr>
                        <a:defRPr sz="1400"/>
                      </a:pPr>
                      <a:r>
                        <a:t>These do not provide offline access</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defRPr sz="1400"/>
                      </a:pPr>
                      <a:r>
                        <a:t>DVCS systems are working fine on offline mode as a client copies the entire repository on the local machine</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 xmlns:pr="smNativeData" dt="1595325795" type="min" val="633730"/>
                  </a:ext>
                </a:extLst>
              </a:tr>
              <a:tr h="625475">
                <a:tc>
                  <a:txBody>
                    <a:bodyPr vert="horz" wrap="square" numCol="1"/>
                    <a:lstStyle/>
                    <a:p>
                      <a:pPr>
                        <a:defRPr sz="1500"/>
                      </a:pPr>
                      <a:r>
                        <a:t>CVCS is slow because every command needs to be communicated with central server</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defRPr sz="1500"/>
                      </a:pPr>
                      <a:r>
                        <a:t>DVCS is faster as mostly user deals with local copy without hitting server everyone</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 xmlns:pr="smNativeData" dt="1595325795" type="min" val="625475"/>
                  </a:ext>
                </a:extLst>
              </a:tr>
              <a:tr h="799465">
                <a:tc>
                  <a:txBody>
                    <a:bodyPr vert="horz" wrap="square" numCol="1"/>
                    <a:lstStyle/>
                    <a:p>
                      <a:pPr>
                        <a:defRPr sz="1600"/>
                      </a:pPr>
                      <a:r>
                        <a:t>If CVCS server is down,developer cannot work</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defRPr sz="1600"/>
                      </a:pPr>
                      <a:r>
                        <a:t>If DVCS server is down,developer can work usig their local repo</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 xmlns:pr="smNativeData" dt="1595325795" type="min" val="799465"/>
                  </a:ext>
                </a:extLst>
              </a:tr>
            </a:tbl>
          </a:graphicData>
        </a:graphic>
      </p:graphicFrame>
    </p:spTree>
  </p:cSld>
  <p:clrMapOvr>
    <a:masterClrMapping/>
  </p:clrMapOvr>
  <p:timing>
    <p:tnLst>
      <p:par>
        <p:cTn id="1" dur="indefinite" restart="never" nodeType="tmRoot"/>
      </p:par>
    </p:tnLst>
  </p:timing>
</p:sld>
</file>

<file path=ppt/slides/slide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Y70WXx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E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EA4AACkHwAAAAAAACYAAAAIAAAA//////////8="/>
              </a:ext>
            </a:extLst>
          </p:cNvSpPr>
          <p:nvPr/>
        </p:nvSpPr>
        <p:spPr>
          <a:xfrm>
            <a:off x="0" y="0"/>
            <a:ext cx="9144000" cy="5143500"/>
          </a:xfrm>
          <a:prstGeom prst="rect">
            <a:avLst/>
          </a:prstGeom>
          <a:noFill/>
          <a:ln>
            <a:noFill/>
          </a:ln>
          <a:effectLst/>
        </p:spPr>
        <p:txBody>
          <a:bodyPr vert="horz" wrap="square" numCol="1" spcCol="215900" anchor="t"/>
          <a:lstStyle/>
          <a:p>
            <a:pPr>
              <a:defRPr sz="1600"/>
            </a:pPr>
            <a:r>
              <a:t>Stages of Git &amp; Its Terminology</a:t>
            </a:r>
          </a:p>
          <a:p>
            <a:pPr>
              <a:defRPr sz="1600"/>
            </a:pPr>
          </a:p>
          <a:p>
            <a:pPr>
              <a:defRPr sz="1600"/>
            </a:pPr>
            <a:r>
              <a:t>Repository :</a:t>
            </a:r>
          </a:p>
          <a:p>
            <a:pPr>
              <a:defRPr sz="1600"/>
            </a:pPr>
            <a:r>
              <a:t>• Repository is a place where we have all our codes or kind of folder on server</a:t>
            </a:r>
          </a:p>
          <a:p>
            <a:pPr>
              <a:defRPr sz="1600"/>
            </a:pPr>
            <a:r>
              <a:t>• It is a kind of folder related to one product</a:t>
            </a:r>
          </a:p>
          <a:p>
            <a:pPr>
              <a:defRPr sz="1600"/>
            </a:pPr>
            <a:r>
              <a:t>• Changes are personal to that particular repository</a:t>
            </a:r>
          </a:p>
          <a:p>
            <a:pPr>
              <a:defRPr sz="1600"/>
            </a:pPr>
          </a:p>
          <a:p>
            <a:pPr>
              <a:defRPr sz="1600"/>
            </a:pPr>
            <a:r>
              <a:t>Server :</a:t>
            </a:r>
          </a:p>
          <a:p>
            <a:pPr>
              <a:defRPr sz="1600"/>
            </a:pPr>
            <a:r>
              <a:t>• It stores all repositories</a:t>
            </a:r>
          </a:p>
          <a:p>
            <a:pPr>
              <a:defRPr sz="1600"/>
            </a:pPr>
            <a:r>
              <a:t>• It contains metadata als</a:t>
            </a:r>
          </a:p>
          <a:p>
            <a:pPr>
              <a:defRPr sz="1600"/>
            </a:pPr>
          </a:p>
          <a:p>
            <a:pPr>
              <a:defRPr sz="1600"/>
            </a:pPr>
            <a:r>
              <a:t>Working Directory :</a:t>
            </a:r>
          </a:p>
          <a:p>
            <a:pPr>
              <a:defRPr sz="1600"/>
            </a:pPr>
            <a:r>
              <a:t>• Where we see files physically and the modification</a:t>
            </a:r>
          </a:p>
          <a:p>
            <a:pPr>
              <a:defRPr sz="1600"/>
            </a:pPr>
            <a:r>
              <a:t>• At a time,we can work on particular branch</a:t>
            </a:r>
          </a:p>
          <a:p>
            <a:pPr>
              <a:defRPr sz="1600"/>
            </a:pPr>
            <a:r>
              <a:t>• In other CVCS,developers generally makes modifications and commit their changes directly to the repository.But git uses a different strategy.Git does not track each and every modified file.Whenever we do commit an operation git looks for the files present in the staging area.Only those files present in the staging area are considered for commit and not all the modified files</a:t>
            </a:r>
          </a:p>
          <a:p>
            <a:pPr>
              <a:defRPr sz="1600"/>
            </a:pPr>
          </a:p>
          <a:p>
            <a:pPr>
              <a:defRPr sz="1600"/>
            </a:pPr>
            <a:r>
              <a:t>Working Directory → Staging Area → Local Repository → Github</a:t>
            </a:r>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Y70WXx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E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D84AACjHwAAAAAAACYAAAAIAAAA//////////8="/>
              </a:ext>
            </a:extLst>
          </p:cNvSpPr>
          <p:nvPr/>
        </p:nvSpPr>
        <p:spPr>
          <a:xfrm>
            <a:off x="0" y="0"/>
            <a:ext cx="9143365" cy="5142865"/>
          </a:xfrm>
          <a:prstGeom prst="rect">
            <a:avLst/>
          </a:prstGeom>
          <a:noFill/>
          <a:ln>
            <a:noFill/>
          </a:ln>
          <a:effectLst/>
        </p:spPr>
        <p:txBody>
          <a:bodyPr vert="horz" wrap="square" numCol="1" spcCol="215900" anchor="t"/>
          <a:lstStyle/>
          <a:p>
            <a:pPr>
              <a:defRPr sz="1400"/>
            </a:pPr>
            <a:r>
              <a:t>Commit : </a:t>
            </a:r>
          </a:p>
          <a:p>
            <a:pPr>
              <a:defRPr sz="1400"/>
            </a:pPr>
            <a:r>
              <a:t>• Store changes in repository.We will get one commit-ID</a:t>
            </a:r>
          </a:p>
          <a:p>
            <a:pPr>
              <a:defRPr sz="1400"/>
            </a:pPr>
            <a:r>
              <a:t>• It is 40 alpha-numeric characters</a:t>
            </a:r>
          </a:p>
          <a:p>
            <a:pPr>
              <a:defRPr sz="1400"/>
            </a:pPr>
            <a:r>
              <a:t>• It uses SHA-1 checksum concept</a:t>
            </a:r>
          </a:p>
          <a:p>
            <a:pPr>
              <a:defRPr sz="1400"/>
            </a:pPr>
            <a:r>
              <a:t>• Even if we change one dot,commit-ID will get change</a:t>
            </a:r>
          </a:p>
          <a:p>
            <a:pPr>
              <a:defRPr sz="1400"/>
            </a:pPr>
            <a:r>
              <a:t>• It actually helps us to track the changes</a:t>
            </a:r>
          </a:p>
          <a:p>
            <a:pPr>
              <a:defRPr sz="1400"/>
            </a:pPr>
            <a:r>
              <a:t>• Commit is also named as SHA-1 hash</a:t>
            </a:r>
          </a:p>
          <a:p>
            <a:pPr>
              <a:defRPr sz="1400"/>
            </a:pPr>
            <a:r>
              <a:t>Commit-ID/Version-ID/Version :</a:t>
            </a:r>
          </a:p>
          <a:p>
            <a:pPr>
              <a:defRPr sz="1400"/>
            </a:pPr>
            <a:r>
              <a:t>• Reference to identify each change</a:t>
            </a:r>
          </a:p>
          <a:p>
            <a:pPr>
              <a:defRPr sz="1400"/>
            </a:pPr>
            <a:r>
              <a:t>• TO identify who changed the file</a:t>
            </a:r>
          </a:p>
          <a:p>
            <a:pPr>
              <a:defRPr sz="1400"/>
            </a:pPr>
          </a:p>
          <a:p>
            <a:pPr>
              <a:defRPr sz="1400"/>
            </a:pPr>
            <a:r>
              <a:t>Tags :Tags assign a meaningful name with specific version in the repository.Once a tag is created for a particular save,even if we create a new commit,it will not be updated</a:t>
            </a:r>
          </a:p>
          <a:p>
            <a:pPr>
              <a:defRPr sz="1400"/>
            </a:pPr>
          </a:p>
          <a:p>
            <a:pPr>
              <a:defRPr sz="1400"/>
            </a:pPr>
            <a:r>
              <a:t>Snapshots : </a:t>
            </a:r>
          </a:p>
          <a:p>
            <a:pPr>
              <a:defRPr sz="1400"/>
            </a:pPr>
            <a:r>
              <a:t>• Represents same data of particular time</a:t>
            </a:r>
          </a:p>
          <a:p>
            <a:pPr>
              <a:defRPr sz="1400"/>
            </a:pPr>
            <a:r>
              <a:t>• It is always incremental i.e It stores the changes (appended data) only,not entire copy</a:t>
            </a:r>
          </a:p>
          <a:p>
            <a:pPr>
              <a:defRPr sz="1400"/>
            </a:pPr>
          </a:p>
          <a:p>
            <a:pPr>
              <a:defRPr sz="1400"/>
            </a:pPr>
            <a:r>
              <a:t>Push :Push operations copies changes from a local repository instances to a remote or central repo.This is used to store the changes permanently into the git repository</a:t>
            </a:r>
          </a:p>
          <a:p>
            <a:pPr>
              <a:defRPr sz="1400"/>
            </a:pPr>
          </a:p>
          <a:p>
            <a:pPr>
              <a:defRPr sz="1400"/>
            </a:pPr>
            <a:r>
              <a:t>Pull :Pull operation copies the changes from the remote repository to a local machine.The pull opeartion is used for synchronisation between two repos</a:t>
            </a:r>
          </a:p>
          <a:p>
            <a:pPr>
              <a:defRPr sz="1400"/>
            </a:pPr>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Y70WXx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GFuY2g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jAQAAZAAAACs3AABUHwAAAAAAACYAAAAIAAAA//////////8="/>
              </a:ext>
            </a:extLst>
          </p:cNvSpPr>
          <p:nvPr/>
        </p:nvSpPr>
        <p:spPr>
          <a:xfrm>
            <a:off x="184785" y="63500"/>
            <a:ext cx="8783320" cy="5029200"/>
          </a:xfrm>
          <a:prstGeom prst="rect">
            <a:avLst/>
          </a:prstGeom>
          <a:noFill/>
          <a:ln>
            <a:noFill/>
          </a:ln>
          <a:effectLst/>
        </p:spPr>
        <p:txBody>
          <a:bodyPr vert="horz" wrap="square" numCol="1" spcCol="215900" anchor="t"/>
          <a:lstStyle/>
          <a:p>
            <a:pPr>
              <a:defRPr sz="1600"/>
            </a:pPr>
            <a:r>
              <a:t>Branch :</a:t>
            </a:r>
          </a:p>
          <a:p>
            <a:pPr>
              <a:defRPr sz="1600"/>
            </a:pPr>
            <a:r>
              <a:t>• Product is same,so one repository but different task</a:t>
            </a:r>
          </a:p>
          <a:p>
            <a:pPr>
              <a:defRPr sz="1600"/>
            </a:pPr>
            <a:r>
              <a:t>• Each task has one separate branch</a:t>
            </a:r>
          </a:p>
          <a:p>
            <a:pPr>
              <a:defRPr sz="1600"/>
            </a:pPr>
            <a:r>
              <a:t>• Finally merges (code) all branches</a:t>
            </a:r>
          </a:p>
          <a:p>
            <a:pPr>
              <a:defRPr sz="1600"/>
            </a:pPr>
            <a:r>
              <a:t>• Useful when we want to work parallelly</a:t>
            </a:r>
          </a:p>
          <a:p>
            <a:pPr>
              <a:defRPr sz="1600"/>
            </a:pPr>
            <a:r>
              <a:t>• Can create one branch on the basis of another branch</a:t>
            </a:r>
          </a:p>
          <a:p>
            <a:pPr>
              <a:defRPr sz="1600"/>
            </a:pPr>
            <a:r>
              <a:t>• Changes are personal to that particular branch</a:t>
            </a:r>
          </a:p>
          <a:p>
            <a:pPr>
              <a:defRPr sz="1600"/>
            </a:pPr>
            <a:r>
              <a:t>• Default branch is ‘Master’</a:t>
            </a:r>
          </a:p>
          <a:p>
            <a:pPr>
              <a:defRPr sz="1600"/>
            </a:pPr>
            <a:r>
              <a:t>• FIle created in workspace will be visible in any of the branch workspace untill we commit.Once commit,then that file belongs to that particular branch</a:t>
            </a:r>
          </a:p>
          <a:p>
            <a:pPr>
              <a:defRPr sz="1600"/>
            </a:pPr>
          </a:p>
          <a:p>
            <a:pPr>
              <a:defRPr sz="1600"/>
            </a:pPr>
            <a:r>
              <a:t>Advantages of Git :</a:t>
            </a:r>
          </a:p>
          <a:p>
            <a:pPr>
              <a:defRPr sz="1600"/>
            </a:pPr>
            <a:r>
              <a:t>• Free and Open Source</a:t>
            </a:r>
          </a:p>
          <a:p>
            <a:pPr>
              <a:defRPr sz="1600"/>
            </a:pPr>
            <a:r>
              <a:t>• Fast and small as most of the operations are performed locally,therefore it is fast</a:t>
            </a:r>
          </a:p>
          <a:p>
            <a:pPr>
              <a:defRPr sz="1600"/>
            </a:pPr>
            <a:r>
              <a:t>• Security : Git uses a common cryptographic hash function called Secure hash function(SHA-1) to name and identify objects within its databases</a:t>
            </a:r>
          </a:p>
          <a:p>
            <a:pPr>
              <a:defRPr sz="1600"/>
            </a:pPr>
            <a:r>
              <a:t>• No need of powerful hardware</a:t>
            </a:r>
          </a:p>
          <a:p>
            <a:pPr>
              <a:defRPr sz="1600"/>
            </a:pPr>
            <a:r>
              <a:t>• Easier branching : If we create a new branch,it will copy all the codes to the new branch</a:t>
            </a:r>
          </a:p>
        </p:txBody>
      </p:sp>
    </p:spTree>
  </p:cSld>
  <p:clrMapOvr>
    <a:masterClrMapping/>
  </p:clrMapOvr>
  <p:timing>
    <p:tnLst>
      <p:par>
        <p:cTn id="1" dur="indefinite" restart="never" nodeType="tmRoot"/>
      </p:par>
    </p:tnLst>
  </p:timing>
</p:sld>
</file>

<file path=ppt/slides/slide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Y70WXx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E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BAAAAAAAAAEE4AADmHgAAAAAAACYAAAAIAAAA//////////8="/>
              </a:ext>
            </a:extLst>
          </p:cNvSpPr>
          <p:nvPr/>
        </p:nvSpPr>
        <p:spPr>
          <a:xfrm>
            <a:off x="635" y="0"/>
            <a:ext cx="9144000" cy="5022850"/>
          </a:xfrm>
          <a:prstGeom prst="rect">
            <a:avLst/>
          </a:prstGeom>
          <a:noFill/>
          <a:ln>
            <a:noFill/>
          </a:ln>
          <a:effectLst/>
        </p:spPr>
        <p:txBody>
          <a:bodyPr vert="horz" wrap="square" numCol="1" spcCol="215900" anchor="t"/>
          <a:lstStyle/>
          <a:p>
            <a:pPr>
              <a:defRPr sz="1500"/>
            </a:pPr>
            <a:r>
              <a:t>Types of Repositories :</a:t>
            </a:r>
          </a:p>
          <a:p>
            <a:pPr>
              <a:defRPr sz="1500"/>
            </a:pPr>
            <a:r>
              <a:t>• Bare Repositories (Central Repo)</a:t>
            </a:r>
          </a:p>
          <a:p>
            <a:pPr>
              <a:defRPr sz="1500"/>
            </a:pPr>
            <a:r>
              <a:t>☐ Store and share only</a:t>
            </a:r>
          </a:p>
          <a:p>
            <a:pPr>
              <a:defRPr sz="1500"/>
            </a:pPr>
            <a:r>
              <a:t>☐ All central repos are BAre repos</a:t>
            </a:r>
          </a:p>
          <a:p>
            <a:pPr>
              <a:defRPr sz="1500"/>
            </a:pPr>
          </a:p>
          <a:p>
            <a:pPr>
              <a:defRPr sz="1500"/>
            </a:pPr>
            <a:r>
              <a:t>• Nonbare repositories(Local Repo)</a:t>
            </a:r>
          </a:p>
          <a:p>
            <a:pPr>
              <a:defRPr sz="1500"/>
            </a:pPr>
            <a:r>
              <a:t>☐ Where we can modify the files</a:t>
            </a:r>
          </a:p>
          <a:p>
            <a:pPr>
              <a:defRPr sz="1500"/>
            </a:pPr>
            <a:r>
              <a:t>☐ All local repos are non-bare repos</a:t>
            </a:r>
          </a:p>
          <a:p>
            <a:pPr>
              <a:defRPr sz="1500"/>
            </a:pPr>
          </a:p>
          <a:p>
            <a:pPr>
              <a:defRPr sz="1500"/>
            </a:pPr>
            <a:r>
              <a:t>Create Linux mahines one in Mumbai and another one in Singapore region using AWS EC2 Instances</a:t>
            </a:r>
          </a:p>
          <a:p>
            <a:pPr>
              <a:defRPr sz="1500"/>
            </a:pPr>
          </a:p>
          <a:p>
            <a:pPr>
              <a:defRPr sz="1500"/>
            </a:pPr>
            <a:r>
              <a:t>Install Git in Linux Machine</a:t>
            </a:r>
          </a:p>
          <a:p>
            <a:pPr>
              <a:defRPr sz="1500"/>
            </a:pPr>
            <a:r>
              <a:t>• Command to Use :(Do in both Machines)</a:t>
            </a:r>
          </a:p>
          <a:p>
            <a:pPr>
              <a:defRPr sz="1500"/>
            </a:pPr>
            <a:r>
              <a:t>☐ sudo su</a:t>
            </a:r>
          </a:p>
          <a:p>
            <a:pPr>
              <a:defRPr sz="1500"/>
            </a:pPr>
            <a:r>
              <a:t>☐ yum update -y</a:t>
            </a:r>
          </a:p>
          <a:p>
            <a:pPr>
              <a:defRPr sz="1500"/>
            </a:pPr>
            <a:r>
              <a:t>☐ yum install git -y</a:t>
            </a:r>
          </a:p>
          <a:p>
            <a:pPr>
              <a:defRPr sz="1500"/>
            </a:pPr>
            <a:r>
              <a:t>☐ git --version</a:t>
            </a:r>
          </a:p>
          <a:p>
            <a:pPr>
              <a:defRPr sz="1500"/>
            </a:pPr>
            <a:r>
              <a:t>☐ git config --global user.name “Username”</a:t>
            </a:r>
          </a:p>
          <a:p>
            <a:pPr>
              <a:defRPr sz="1500"/>
            </a:pPr>
            <a:r>
              <a:t>☐ git config --global user.email “example@gmail.com”</a:t>
            </a:r>
          </a:p>
          <a:p>
            <a:pPr>
              <a:defRPr sz="1500"/>
            </a:pPr>
          </a:p>
          <a:p>
            <a:pPr>
              <a:defRPr sz="1500"/>
            </a:pPr>
            <a:r>
              <a:t>• Create and Verify Github Account</a:t>
            </a:r>
          </a:p>
        </p:txBody>
      </p:sp>
    </p:spTree>
  </p:cSld>
  <p:clrMapOvr>
    <a:masterClrMapping/>
  </p:clrMapOvr>
  <p:timing>
    <p:tnLst>
      <p:par>
        <p:cTn id="1" dur="indefinite" restart="never" nodeType="tmRoot"/>
      </p:par>
    </p:tnLst>
  </p:timing>
</p:sld>
</file>

<file path=ppt/slides/slide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Y70WXx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Kc5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D84AACjHwAAAAAAACYAAAAIAAAA//////////8="/>
              </a:ext>
            </a:extLst>
          </p:cNvSpPr>
          <p:nvPr/>
        </p:nvSpPr>
        <p:spPr>
          <a:xfrm>
            <a:off x="0" y="0"/>
            <a:ext cx="9143365" cy="5142865"/>
          </a:xfrm>
          <a:prstGeom prst="rect">
            <a:avLst/>
          </a:prstGeom>
          <a:noFill/>
          <a:ln>
            <a:noFill/>
          </a:ln>
          <a:effectLst/>
        </p:spPr>
        <p:txBody>
          <a:bodyPr vert="horz" wrap="square" numCol="1" spcCol="215900" anchor="t"/>
          <a:lstStyle/>
          <a:p>
            <a:pPr>
              <a:defRPr sz="1400"/>
            </a:pPr>
            <a:r>
              <a:t>Commit,Push &amp; Pull from Github :</a:t>
            </a:r>
          </a:p>
          <a:p>
            <a:pPr>
              <a:defRPr sz="1400"/>
            </a:pPr>
          </a:p>
          <a:p>
            <a:pPr>
              <a:defRPr sz="1400"/>
            </a:pPr>
            <a:r>
              <a:t>• Commands to use in Mumbai Region : </a:t>
            </a:r>
          </a:p>
          <a:p>
            <a:pPr>
              <a:defRPr sz="1400"/>
            </a:pPr>
          </a:p>
          <a:p>
            <a:pPr>
              <a:defRPr sz="1400"/>
            </a:pPr>
            <a:r>
              <a:t>☐ Login into Mumbai EC2 Instance</a:t>
            </a:r>
          </a:p>
          <a:p>
            <a:pPr>
              <a:defRPr sz="1400"/>
            </a:pPr>
            <a:r>
              <a:t>☐ Create one directory and go inside it → mkdir mumbaigit</a:t>
            </a:r>
          </a:p>
          <a:p>
            <a:pPr>
              <a:defRPr sz="1400"/>
            </a:pPr>
            <a:r>
              <a:t>☐ git init</a:t>
            </a:r>
          </a:p>
          <a:p>
            <a:pPr>
              <a:defRPr sz="1400"/>
            </a:pPr>
            <a:r>
              <a:t>☐ touch myfile → add some data</a:t>
            </a:r>
          </a:p>
          <a:p>
            <a:pPr>
              <a:defRPr sz="1400"/>
            </a:pPr>
            <a:r>
              <a:t>☐ git status</a:t>
            </a:r>
          </a:p>
          <a:p>
            <a:pPr>
              <a:defRPr sz="1400"/>
            </a:pPr>
            <a:r>
              <a:t>☐ git add .</a:t>
            </a:r>
          </a:p>
          <a:p>
            <a:pPr>
              <a:defRPr sz="1400"/>
            </a:pPr>
            <a:r>
              <a:t>☐ git commit -m “1st commit from Mumbai”</a:t>
            </a:r>
          </a:p>
          <a:p>
            <a:pPr>
              <a:defRPr sz="1400"/>
            </a:pPr>
            <a:r>
              <a:t>☐ git status</a:t>
            </a:r>
          </a:p>
          <a:p>
            <a:pPr>
              <a:defRPr sz="1400"/>
            </a:pPr>
            <a:r>
              <a:t>☐ git log</a:t>
            </a:r>
          </a:p>
          <a:p>
            <a:pPr>
              <a:defRPr sz="1400"/>
            </a:pPr>
            <a:r>
              <a:t>☐ git show &lt;commit-id&gt;</a:t>
            </a:r>
          </a:p>
          <a:p>
            <a:pPr>
              <a:defRPr sz="1400"/>
            </a:pPr>
            <a:r>
              <a:t>☐ git remote add origin &lt;central git url&gt;</a:t>
            </a:r>
          </a:p>
          <a:p>
            <a:pPr>
              <a:defRPr sz="1400"/>
            </a:pPr>
            <a:r>
              <a:t>☐ git push -u origin master(enter username &amp; password)</a:t>
            </a:r>
          </a:p>
          <a:p>
            <a:pPr>
              <a:defRPr sz="1400"/>
            </a:pPr>
            <a:r>
              <a:t>☐ cat &gt;&gt;myfile → modify content</a:t>
            </a:r>
          </a:p>
          <a:p>
            <a:pPr>
              <a:defRPr sz="1400"/>
            </a:pPr>
            <a:r>
              <a:t>☐ git status</a:t>
            </a:r>
          </a:p>
          <a:p>
            <a:pPr>
              <a:defRPr sz="1400"/>
            </a:pPr>
            <a:r>
              <a:t>☐ git add .</a:t>
            </a:r>
          </a:p>
          <a:p>
            <a:pPr>
              <a:defRPr sz="1400"/>
            </a:pPr>
            <a:r>
              <a:t>☐ git commit -m “2nd commit from Mumbai”</a:t>
            </a:r>
          </a:p>
          <a:p>
            <a:pPr>
              <a:defRPr sz="1400"/>
            </a:pPr>
            <a:r>
              <a:t>☐ git status</a:t>
            </a:r>
          </a:p>
          <a:p>
            <a:pPr>
              <a:defRPr sz="1400"/>
            </a:pPr>
            <a:r>
              <a:t>☐ git log</a:t>
            </a:r>
          </a:p>
          <a:p>
            <a:pPr>
              <a:defRPr sz="1400"/>
            </a:pPr>
            <a:r>
              <a:t>☐ git show &lt;commit-id&gt;</a:t>
            </a:r>
          </a:p>
          <a:p>
            <a:pPr>
              <a:defRPr sz="1400"/>
            </a:pPr>
            <a:r>
              <a:t>☐ git push origin master(enter username &amp; password)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2">
      <a:dk1>
        <a:srgbClr val="FFFFD9"/>
      </a:dk1>
      <a:lt1>
        <a:srgbClr val="7F7F7F"/>
      </a:lt1>
      <a:dk2>
        <a:srgbClr val="FF99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fontScheme name="Presentation">
      <a:majorFont>
        <a:latin typeface="Chantilly Pro"/>
        <a:ea typeface="Chantilly Pro"/>
        <a:cs typeface="Chantilly Pro"/>
      </a:majorFont>
      <a:minorFont>
        <a:latin typeface="Chantilly Pro"/>
        <a:ea typeface="Chantilly Pro"/>
        <a:cs typeface="Chantilly Pr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FFFFFF"/>
        </a:dk1>
        <a:lt1>
          <a:srgbClr val="7F7F7F"/>
        </a:lt1>
        <a:dk2>
          <a:srgbClr val="8DC6FF"/>
        </a:dk2>
        <a:lt2>
          <a:srgbClr val="969696"/>
        </a:lt2>
        <a:accent1>
          <a:srgbClr val="FFFFFF"/>
        </a:accent1>
        <a:accent2>
          <a:srgbClr val="8DC6FF"/>
        </a:accent2>
        <a:accent3>
          <a:srgbClr val="6DA6DF"/>
        </a:accent3>
        <a:accent4>
          <a:srgbClr val="4D86BF"/>
        </a:accent4>
        <a:accent5>
          <a:srgbClr val="2D669F"/>
        </a:accent5>
        <a:accent6>
          <a:srgbClr val="0D467F"/>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2">
        <a:dk1>
          <a:srgbClr val="FFFFD9"/>
        </a:dk1>
        <a:lt1>
          <a:srgbClr val="7F7F7F"/>
        </a:lt1>
        <a:dk2>
          <a:srgbClr val="FF99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3">
        <a:dk1>
          <a:srgbClr val="CCCCCC"/>
        </a:dk1>
        <a:lt1>
          <a:srgbClr val="7F7F7F"/>
        </a:lt1>
        <a:dk2>
          <a:srgbClr val="FFFF99"/>
        </a:dk2>
        <a:lt2>
          <a:srgbClr val="005A58"/>
        </a:lt2>
        <a:accent1>
          <a:srgbClr val="006462"/>
        </a:accent1>
        <a:accent2>
          <a:srgbClr val="6D6FC7"/>
        </a:accent2>
        <a:accent3>
          <a:srgbClr val="6D8FA7"/>
        </a:accent3>
        <a:accent4>
          <a:srgbClr val="8DAF87"/>
        </a:accent4>
        <a:accent5>
          <a:srgbClr val="ADCF67"/>
        </a:accent5>
        <a:accent6>
          <a:srgbClr val="CDEF47"/>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4">
        <a:dk1>
          <a:srgbClr val="FFFFFF"/>
        </a:dk1>
        <a:lt1>
          <a:srgbClr val="7F7F7F"/>
        </a:lt1>
        <a:dk2>
          <a:srgbClr val="CC3300"/>
        </a:dk2>
        <a:lt2>
          <a:srgbClr val="5C1F00"/>
        </a:lt2>
        <a:accent1>
          <a:srgbClr val="CC3300"/>
        </a:accent1>
        <a:accent2>
          <a:srgbClr val="BE7960"/>
        </a:accent2>
        <a:accent3>
          <a:srgbClr val="9E9980"/>
        </a:accent3>
        <a:accent4>
          <a:srgbClr val="7EB9A0"/>
        </a:accent4>
        <a:accent5>
          <a:srgbClr val="5EC9C0"/>
        </a:accent5>
        <a:accent6>
          <a:srgbClr val="3EE9E0"/>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Presentation 5">
        <a:dk1>
          <a:srgbClr val="FFFFFF"/>
        </a:dk1>
        <a:lt1>
          <a:srgbClr val="7F7F7F"/>
        </a:lt1>
        <a:dk2>
          <a:srgbClr val="CCFFFF"/>
        </a:dk2>
        <a:lt2>
          <a:srgbClr val="003366"/>
        </a:lt2>
        <a:accent1>
          <a:srgbClr val="3366CC"/>
        </a:accent1>
        <a:accent2>
          <a:srgbClr val="00B000"/>
        </a:accent2>
        <a:accent3>
          <a:srgbClr val="209020"/>
        </a:accent3>
        <a:accent4>
          <a:srgbClr val="407040"/>
        </a:accent4>
        <a:accent5>
          <a:srgbClr val="605060"/>
        </a:accent5>
        <a:accent6>
          <a:srgbClr val="80308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6">
        <a:dk1>
          <a:srgbClr val="FFFFFF"/>
        </a:dk1>
        <a:lt1>
          <a:srgbClr val="7F7F7F"/>
        </a:lt1>
        <a:dk2>
          <a:srgbClr val="5EAC64"/>
        </a:dk2>
        <a:lt2>
          <a:srgbClr val="336699"/>
        </a:lt2>
        <a:accent1>
          <a:srgbClr val="003399"/>
        </a:accent1>
        <a:accent2>
          <a:srgbClr val="468A4B"/>
        </a:accent2>
        <a:accent3>
          <a:srgbClr val="666A6B"/>
        </a:accent3>
        <a:accent4>
          <a:srgbClr val="864A8B"/>
        </a:accent4>
        <a:accent5>
          <a:srgbClr val="A62AAB"/>
        </a:accent5>
        <a:accent6>
          <a:srgbClr val="C60ACB"/>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7">
        <a:dk1>
          <a:srgbClr val="FFCC66"/>
        </a:dk1>
        <a:lt1>
          <a:srgbClr val="7F7F7F"/>
        </a:lt1>
        <a:dk2>
          <a:srgbClr val="D1D1CB"/>
        </a:dk2>
        <a:lt2>
          <a:srgbClr val="777777"/>
        </a:lt2>
        <a:accent1>
          <a:srgbClr val="909082"/>
        </a:accent1>
        <a:accent2>
          <a:srgbClr val="809EA8"/>
        </a:accent2>
        <a:accent3>
          <a:srgbClr val="A07E88"/>
        </a:accent3>
        <a:accent4>
          <a:srgbClr val="C05E68"/>
        </a:accent4>
        <a:accent5>
          <a:srgbClr val="E03E48"/>
        </a:accent5>
        <a:accent6>
          <a:srgbClr val="FF1E28"/>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8">
        <a:dk1>
          <a:srgbClr val="FFFFFF"/>
        </a:dk1>
        <a:lt1>
          <a:srgbClr val="7F7F7F"/>
        </a:lt1>
        <a:dk2>
          <a:srgbClr val="DFC08D"/>
        </a:dk2>
        <a:lt2>
          <a:srgbClr val="2D2015"/>
        </a:lt2>
        <a:accent1>
          <a:srgbClr val="8C7B70"/>
        </a:accent1>
        <a:accent2>
          <a:srgbClr val="8F5F2F"/>
        </a:accent2>
        <a:accent3>
          <a:srgbClr val="8F7F4F"/>
        </a:accent3>
        <a:accent4>
          <a:srgbClr val="6F9F6F"/>
        </a:accent4>
        <a:accent5>
          <a:srgbClr val="4FBF8F"/>
        </a:accent5>
        <a:accent6>
          <a:srgbClr val="2FDFAF"/>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Presentation 9">
        <a:dk1>
          <a:srgbClr val="FFFFFF"/>
        </a:dk1>
        <a:lt1>
          <a:srgbClr val="7F7F7F"/>
        </a:lt1>
        <a:dk2>
          <a:srgbClr val="FFFFFF"/>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0">
        <a:dk1>
          <a:srgbClr val="FFFFFF"/>
        </a:dk1>
        <a:lt1>
          <a:srgbClr val="7F7F7F"/>
        </a:lt1>
        <a:dk2>
          <a:srgbClr val="000000"/>
        </a:dk2>
        <a:lt2>
          <a:srgbClr val="808080"/>
        </a:lt2>
        <a:accent1>
          <a:srgbClr val="99CCFF"/>
        </a:accent1>
        <a:accent2>
          <a:srgbClr val="CCCCFF"/>
        </a:accent2>
        <a:accent3>
          <a:srgbClr val="ACACDF"/>
        </a:accent3>
        <a:accent4>
          <a:srgbClr val="9C9CBF"/>
        </a:accent4>
        <a:accent5>
          <a:srgbClr val="7C7C9F"/>
        </a:accent5>
        <a:accent6>
          <a:srgbClr val="5C5C7F"/>
        </a:accent6>
        <a:hlink>
          <a:srgbClr val="3333CC"/>
        </a:hlink>
        <a:folHlink>
          <a:srgbClr val="AF67FF"/>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Presentation">
    <a:dk1>
      <a:srgbClr val="7F7F7F"/>
    </a:dk1>
    <a:lt1>
      <a:srgbClr val="FFFFD9"/>
    </a:lt1>
    <a:dk2>
      <a:srgbClr val="777777"/>
    </a:dk2>
    <a:lt2>
      <a:srgbClr val="FF9900"/>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themeOverrid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im</cp:lastModifiedBy>
  <cp:revision>0</cp:revision>
  <dcterms:created xsi:type="dcterms:W3CDTF">2020-07-21T09:24:24Z</dcterms:created>
  <dcterms:modified xsi:type="dcterms:W3CDTF">2020-07-21T10:03:15Z</dcterms:modified>
</cp:coreProperties>
</file>