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1"/>
  </p:notesMasterIdLst>
  <p:sldIdLst>
    <p:sldId id="265" r:id="rId2"/>
    <p:sldId id="273" r:id="rId3"/>
    <p:sldId id="274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63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D776A37-C23E-423E-A99F-37452D82DCBF}">
          <p14:sldIdLst>
            <p14:sldId id="265"/>
            <p14:sldId id="273"/>
            <p14:sldId id="274"/>
            <p14:sldId id="256"/>
            <p14:sldId id="257"/>
            <p14:sldId id="258"/>
            <p14:sldId id="259"/>
            <p14:sldId id="260"/>
            <p14:sldId id="261"/>
            <p14:sldId id="262"/>
            <p14:sldId id="266"/>
            <p14:sldId id="267"/>
            <p14:sldId id="268"/>
            <p14:sldId id="269"/>
            <p14:sldId id="270"/>
            <p14:sldId id="271"/>
            <p14:sldId id="27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ed Yaseen" initials="MY" lastIdx="1" clrIdx="0">
    <p:extLst>
      <p:ext uri="{19B8F6BF-5375-455C-9EA6-DF929625EA0E}">
        <p15:presenceInfo xmlns:p15="http://schemas.microsoft.com/office/powerpoint/2012/main" userId="3e293fa6b4e44d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commentAuthors" Target="commentAuthor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1806E-1AC3-234B-9819-3D9D9F4DA40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74EAD-94C4-B548-BC1A-EF7E60F9C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4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https://github.com/yaseenyash55-droid/YASEEN-TNSDC-FWD-DP5.git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74EAD-94C4-B548-BC1A-EF7E60F9CD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1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4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11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0194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99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95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21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0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3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5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1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2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0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0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10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28FA4E-F5EC-3C60-EDE1-5D7C3AB9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199535"/>
            <a:ext cx="8305800" cy="1130709"/>
          </a:xfrm>
        </p:spPr>
        <p:txBody>
          <a:bodyPr>
            <a:normAutofit/>
          </a:bodyPr>
          <a:lstStyle/>
          <a:p>
            <a:pPr algn="ctr"/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DIGITAL PORTFOLIO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065CE-1041-9388-B055-3CB3A21B47CF}"/>
              </a:ext>
            </a:extLst>
          </p:cNvPr>
          <p:cNvSpPr txBox="1"/>
          <p:nvPr/>
        </p:nvSpPr>
        <p:spPr>
          <a:xfrm>
            <a:off x="775958" y="3150605"/>
            <a:ext cx="7948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Mohammed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Yaseen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bruau2422K1177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NM.ID : 7F9A5A58B5D8AA998044D72019D3633E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Computer Science</a:t>
            </a:r>
          </a:p>
          <a:p>
            <a:pPr algn="just"/>
            <a:r>
              <a:rPr lang="en-US" b="1" dirty="0"/>
              <a:t>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ollege: Government Arts &amp; Science (co-ed) College 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Avinashi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5"/>
            <a:ext cx="7955280" cy="760306"/>
          </a:xfrm>
        </p:spPr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5800" y="2184608"/>
            <a:ext cx="7772400" cy="1509712"/>
          </a:xfrm>
        </p:spPr>
        <p:txBody>
          <a:bodyPr>
            <a:normAutofit/>
          </a:bodyPr>
          <a:lstStyle/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Successfully built a fully functional and visually appealing portfolio.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Demonstrated frontend skills with modern design practices.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Screenshots showcase responsive design, interactive features, and structured content.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67EA9-62D2-976D-3AEF-221C7F82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6000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41E44B-11BD-A506-FB0C-2EDE87BD5DD8}"/>
              </a:ext>
            </a:extLst>
          </p:cNvPr>
          <p:cNvSpPr txBox="1"/>
          <p:nvPr/>
        </p:nvSpPr>
        <p:spPr>
          <a:xfrm>
            <a:off x="3971453" y="308773"/>
            <a:ext cx="2501774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6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29AB01-B0A4-57E4-5C89-723089E3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57"/>
          <a:stretch>
            <a:fillRect/>
          </a:stretch>
        </p:blipFill>
        <p:spPr>
          <a:xfrm>
            <a:off x="99588" y="1068309"/>
            <a:ext cx="9044412" cy="578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2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A2AE11-E538-D09C-DE8B-1ADA33D9B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362"/>
            <a:ext cx="9144000" cy="578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63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FF49E-0DBF-59DA-CD3E-94E3C3F0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362"/>
            <a:ext cx="9144000" cy="578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9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8A9723-A9A5-EF7A-CFAE-97CF4D339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416"/>
            <a:ext cx="9144000" cy="577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2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1326D8-165C-0987-510C-69DDFE71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4" y="1068309"/>
            <a:ext cx="9080626" cy="578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5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E63ADE-558D-CC07-D7B6-74952DC0F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740" y="814812"/>
            <a:ext cx="5875699" cy="60431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FD6F09-3626-C1C2-031B-7B25D2B543F6}"/>
              </a:ext>
            </a:extLst>
          </p:cNvPr>
          <p:cNvSpPr txBox="1"/>
          <p:nvPr/>
        </p:nvSpPr>
        <p:spPr>
          <a:xfrm>
            <a:off x="4481466" y="298764"/>
            <a:ext cx="209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Resume </a:t>
            </a:r>
          </a:p>
        </p:txBody>
      </p:sp>
    </p:spTree>
    <p:extLst>
      <p:ext uri="{BB962C8B-B14F-4D97-AF65-F5344CB8AC3E}">
        <p14:creationId xmlns:p14="http://schemas.microsoft.com/office/powerpoint/2010/main" val="108487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1258145"/>
          </a:xfrm>
        </p:spPr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81152" y="2377440"/>
            <a:ext cx="7772400" cy="1432560"/>
          </a:xfrm>
        </p:spPr>
        <p:txBody>
          <a:bodyPr>
            <a:normAutofit/>
          </a:bodyPr>
          <a:lstStyle/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highlights my ability to design and develop interactive web-based portfolios using modern frontend technologies. 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demonstrates creativity, technical expertise, and attention to detail, making it an effective tool for showcasing skills to recruiters and collaborators.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5"/>
            <a:ext cx="7955280" cy="1745222"/>
          </a:xfrm>
        </p:spPr>
        <p:txBody>
          <a:bodyPr/>
          <a:lstStyle/>
          <a:p>
            <a:pPr algn="ctr"/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27305-3711-8187-ED92-D2CD3FA8C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668888"/>
            <a:ext cx="9144000" cy="486654"/>
          </a:xfrm>
        </p:spPr>
        <p:txBody>
          <a:bodyPr/>
          <a:lstStyle/>
          <a:p>
            <a:pPr lvl="1"/>
            <a:r>
              <a:rPr lang="en-US" b="1" dirty="0"/>
              <a:t>https://github.com/yaseenyash55-droid/YASEEN-TNSDC-FWD-DP5.git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99BC7B-6554-C005-18D3-4422A4C12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 rot="10800000" flipV="1">
            <a:off x="1638676" y="2411620"/>
            <a:ext cx="5649364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6" algn="ctr"/>
            <a:r>
              <a:rPr lang="en-US" b="1" i="1" dirty="0"/>
              <a:t>DIGITAL PORTFOLIO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20715-3C70-F283-C7EF-5F31D5E4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370" y="510876"/>
            <a:ext cx="3911097" cy="1498993"/>
          </a:xfrm>
        </p:spPr>
        <p:txBody>
          <a:bodyPr/>
          <a:lstStyle/>
          <a:p>
            <a:r>
              <a:rPr lang="en-US" b="1" i="1" dirty="0"/>
              <a:t>Project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DF15B0-BCC7-9E84-88D2-293532301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9954"/>
            <a:ext cx="9144000" cy="307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4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7078-E210-93F8-53A0-B0E161D8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609" y="474662"/>
            <a:ext cx="2646781" cy="1281710"/>
          </a:xfrm>
        </p:spPr>
        <p:txBody>
          <a:bodyPr/>
          <a:lstStyle/>
          <a:p>
            <a:r>
              <a:rPr lang="en-US" b="1" i="1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72ACA-5BAF-C022-2EE4-9CA4CCCB8085}"/>
              </a:ext>
            </a:extLst>
          </p:cNvPr>
          <p:cNvSpPr txBox="1"/>
          <p:nvPr/>
        </p:nvSpPr>
        <p:spPr>
          <a:xfrm>
            <a:off x="3657600" y="2516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BA09EE-1188-819D-C83B-EEB198EAF05E}"/>
              </a:ext>
            </a:extLst>
          </p:cNvPr>
          <p:cNvSpPr txBox="1"/>
          <p:nvPr/>
        </p:nvSpPr>
        <p:spPr>
          <a:xfrm flipH="1">
            <a:off x="3114388" y="2041556"/>
            <a:ext cx="4744019" cy="25853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257300" lvl="2" indent="-342900">
              <a:buFont typeface="+mj-lt"/>
              <a:buAutoNum type="arabicPeriod"/>
            </a:pPr>
            <a:r>
              <a:rPr lang="en-US" b="1" i="1" dirty="0"/>
              <a:t>Problem Statement 
Project Overview 
End Users
Tools And Technologies
Portfolio Design And Layout 
Features and Functionality 
Results and Screenshots
Conclusion
</a:t>
            </a:r>
            <a:r>
              <a:rPr lang="en-US" b="1" i="1" dirty="0" err="1"/>
              <a:t>Github</a:t>
            </a:r>
            <a:r>
              <a:rPr lang="en-US" b="1" i="1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273819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915187"/>
          </a:xfrm>
        </p:spPr>
        <p:txBody>
          <a:bodyPr/>
          <a:lstStyle/>
          <a:p>
            <a:pPr algn="ctr"/>
            <a:r>
              <a:rPr b="1" dirty="0"/>
              <a:t>	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0352" y="2871018"/>
            <a:ext cx="7772400" cy="2772697"/>
          </a:xfrm>
        </p:spPr>
        <p:txBody>
          <a:bodyPr>
            <a:normAutofit/>
          </a:bodyPr>
          <a:lstStyle/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resumes and portfolios are static and fail to showcase interactivity, responsiveness, and modern design skills. 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build a digital portfolio that highlights my technical expertise, creativity, and user experience design skills in a dynamic and engaging 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726801"/>
            <a:ext cx="7772400" cy="1362456"/>
          </a:xfrm>
        </p:spPr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responsive and interactive personal portfolio dashboard using HTML, CSS, and JavaScript. 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includes sections such as About Me, Education, Projects, Certificates, Skills, and Contact, all presented with modern UI/UX principles and responsive design.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5"/>
            <a:ext cx="7955280" cy="1390226"/>
          </a:xfrm>
        </p:spPr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0352" y="2743200"/>
            <a:ext cx="7772400" cy="1390227"/>
          </a:xfrm>
        </p:spPr>
        <p:txBody>
          <a:bodyPr>
            <a:normAutofit/>
          </a:bodyPr>
          <a:lstStyle/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Recruiters and Hiring Managers reviewing my profile.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Potential clients looking for web development and UI/UX services.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Fellow developers and collaborators exploring my work and skills.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816" y="1070930"/>
            <a:ext cx="7772400" cy="1362456"/>
          </a:xfrm>
        </p:spPr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0352" y="3029128"/>
            <a:ext cx="7772400" cy="150971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HTML5, CSS3, JavaScript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FontAwesome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icons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Local Storage for theme persistence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Responsive Design with Flexbox/Grid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GitHub for version control and hosting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87928"/>
          </a:xfrm>
        </p:spPr>
        <p:txBody>
          <a:bodyPr/>
          <a:lstStyle/>
          <a:p>
            <a:pPr algn="ctr"/>
            <a:r>
              <a:rPr b="1" dirty="0"/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Sidebar navigation with profile and quick links.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Main dashboard with interactive cards (Projects, Skills, Certificates).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Light/Dark mode toggle with saved preferences.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Sections: About Me, Education, Projects, Certificates, Skills, Contact.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Clean, modern, and responsive layout with consistent typography and colors.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5"/>
            <a:ext cx="7955280" cy="1877906"/>
          </a:xfrm>
        </p:spPr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0352" y="3589567"/>
            <a:ext cx="7772400" cy="150971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Interactive dashboard navigation.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Theme toggle (light/dark mode) stored in local storage.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Typing animation showcasing roles: Web Developer, UI/UX Designer, Problem Solver.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Resume download button.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Responsive project and certificate grids with images and embedded previews.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35</TotalTime>
  <Words>413</Words>
  <Application>Microsoft Office PowerPoint</Application>
  <PresentationFormat>On-screen Show (4:3)</PresentationFormat>
  <Paragraphs>43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Vapor Trail</vt:lpstr>
      <vt:lpstr> DIGITAL PORTFOLIO</vt:lpstr>
      <vt:lpstr>Project title</vt:lpstr>
      <vt:lpstr>Agenda</vt:lpstr>
      <vt:lpstr> 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subject/>
  <dc:creator>Mohamed arif</dc:creator>
  <cp:keywords/>
  <dc:description>generated using python-pptx</dc:description>
  <cp:lastModifiedBy>Mohammed Yaseen</cp:lastModifiedBy>
  <cp:revision>11</cp:revision>
  <dcterms:created xsi:type="dcterms:W3CDTF">2013-01-27T09:14:16Z</dcterms:created>
  <dcterms:modified xsi:type="dcterms:W3CDTF">2025-09-04T17:08:57Z</dcterms:modified>
  <cp:category/>
</cp:coreProperties>
</file>