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68" r:id="rId5"/>
    <p:sldId id="266" r:id="rId6"/>
    <p:sldId id="270" r:id="rId7"/>
    <p:sldId id="267" r:id="rId8"/>
    <p:sldId id="259" r:id="rId9"/>
    <p:sldId id="263" r:id="rId10"/>
    <p:sldId id="264" r:id="rId11"/>
    <p:sldId id="260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3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03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5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304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0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53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8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4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2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6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otive-env.dyabhv3spp.us-east-1.elasticbeanstalk.com/index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Community Information Processing Application: Motive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Yasemin Alpay</a:t>
            </a:r>
          </a:p>
        </p:txBody>
      </p:sp>
    </p:spTree>
    <p:extLst>
      <p:ext uri="{BB962C8B-B14F-4D97-AF65-F5344CB8AC3E}">
        <p14:creationId xmlns:p14="http://schemas.microsoft.com/office/powerpoint/2010/main" val="2264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1" y="365639"/>
            <a:ext cx="84963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62" y="622429"/>
            <a:ext cx="3751308" cy="3860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4445"/>
            <a:ext cx="8596668" cy="1320800"/>
          </a:xfrm>
        </p:spPr>
        <p:txBody>
          <a:bodyPr/>
          <a:lstStyle/>
          <a:p>
            <a:r>
              <a:rPr lang="tr-TR" dirty="0" smtClean="0"/>
              <a:t>Continuous Integration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44" y="4006538"/>
            <a:ext cx="7745448" cy="25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Deployment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278" y="2250741"/>
            <a:ext cx="8596668" cy="3880773"/>
          </a:xfrm>
        </p:spPr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2889"/>
            <a:ext cx="8468074" cy="40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Demo</a:t>
            </a:r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7335" y="3504484"/>
            <a:ext cx="8596668" cy="1570962"/>
          </a:xfrm>
        </p:spPr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motive-env.dyabhv3spp.us-east-1.elasticbeanstalk.com/index.html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0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Purpose of The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Motive is a community information processing project.</a:t>
            </a:r>
          </a:p>
          <a:p>
            <a:pPr marL="0" indent="0">
              <a:buNone/>
            </a:pPr>
            <a:r>
              <a:rPr lang="tr-TR" dirty="0" smtClean="0"/>
              <a:t>Meaning; it allows you to share your ideas in a limitless way.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You can create motives, what motivates you in your life, and collaborate with people all over the world about these motives.</a:t>
            </a:r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320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Features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Create new motives each having custom fields to suit your needs</a:t>
            </a:r>
          </a:p>
          <a:p>
            <a:endParaRPr lang="tr-TR" dirty="0" smtClean="0"/>
          </a:p>
          <a:p>
            <a:r>
              <a:rPr lang="tr-TR" dirty="0" smtClean="0"/>
              <a:t>Create content under these motives</a:t>
            </a:r>
          </a:p>
          <a:p>
            <a:endParaRPr lang="tr-TR" dirty="0" smtClean="0"/>
          </a:p>
          <a:p>
            <a:r>
              <a:rPr lang="tr-TR" dirty="0" smtClean="0"/>
              <a:t>View content details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Comment, share your ideas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93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2" y="609600"/>
            <a:ext cx="9801941" cy="607777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651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User Interface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0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5" y="180742"/>
            <a:ext cx="5955285" cy="349931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89" y="1270000"/>
            <a:ext cx="5724126" cy="4155689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35" y="3910246"/>
            <a:ext cx="30384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372793"/>
            <a:ext cx="10058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1" y="9502"/>
            <a:ext cx="9148294" cy="5455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36" y="403521"/>
            <a:ext cx="50673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Technical Overview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1031190"/>
            <a:ext cx="4185623" cy="827628"/>
          </a:xfrm>
        </p:spPr>
        <p:txBody>
          <a:bodyPr/>
          <a:lstStyle/>
          <a:p>
            <a:r>
              <a:rPr lang="tr-TR" dirty="0" smtClean="0"/>
              <a:t>Backend	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745" y="1835726"/>
            <a:ext cx="4185623" cy="1268082"/>
          </a:xfrm>
        </p:spPr>
        <p:txBody>
          <a:bodyPr/>
          <a:lstStyle/>
          <a:p>
            <a:pPr lvl="0"/>
            <a:r>
              <a:rPr lang="tr-TR" dirty="0" smtClean="0"/>
              <a:t>Spring Boot</a:t>
            </a:r>
            <a:endParaRPr lang="tr-TR" dirty="0"/>
          </a:p>
          <a:p>
            <a:pPr lvl="0"/>
            <a:r>
              <a:rPr lang="en-GB" dirty="0" err="1"/>
              <a:t>Gradle</a:t>
            </a:r>
            <a:r>
              <a:rPr lang="en-GB" dirty="0"/>
              <a:t> 4.4</a:t>
            </a:r>
            <a:endParaRPr lang="tr-TR" dirty="0"/>
          </a:p>
          <a:p>
            <a:pPr lvl="0"/>
            <a:r>
              <a:rPr lang="en-GB" dirty="0"/>
              <a:t>MongoDB 3.6</a:t>
            </a:r>
            <a:endParaRPr lang="tr-TR" dirty="0"/>
          </a:p>
          <a:p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75745" y="2689994"/>
            <a:ext cx="4185618" cy="827628"/>
          </a:xfrm>
        </p:spPr>
        <p:txBody>
          <a:bodyPr/>
          <a:lstStyle/>
          <a:p>
            <a:r>
              <a:rPr lang="tr-TR" dirty="0" smtClean="0"/>
              <a:t>Frontend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75740" y="3482831"/>
            <a:ext cx="4185617" cy="1628691"/>
          </a:xfrm>
        </p:spPr>
        <p:txBody>
          <a:bodyPr/>
          <a:lstStyle/>
          <a:p>
            <a:pPr lvl="0"/>
            <a:r>
              <a:rPr lang="en-GB" dirty="0" smtClean="0"/>
              <a:t>Angular </a:t>
            </a:r>
            <a:r>
              <a:rPr lang="en-GB" dirty="0"/>
              <a:t>JS 1.5.8</a:t>
            </a:r>
            <a:endParaRPr lang="tr-TR" dirty="0"/>
          </a:p>
          <a:p>
            <a:pPr lvl="0"/>
            <a:r>
              <a:rPr lang="en-GB" dirty="0"/>
              <a:t>Bootstrap 4</a:t>
            </a:r>
            <a:endParaRPr lang="tr-TR" dirty="0"/>
          </a:p>
          <a:p>
            <a:pPr lvl="0"/>
            <a:r>
              <a:rPr lang="en-GB" dirty="0"/>
              <a:t>Font Awesome 4</a:t>
            </a:r>
            <a:endParaRPr lang="tr-TR" dirty="0"/>
          </a:p>
          <a:p>
            <a:pPr lvl="0"/>
            <a:r>
              <a:rPr lang="en-GB" dirty="0"/>
              <a:t>jQuery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75729" y="5475750"/>
            <a:ext cx="4185623" cy="86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 err="1"/>
              <a:t>Mockito</a:t>
            </a:r>
            <a:endParaRPr lang="tr-TR" dirty="0"/>
          </a:p>
          <a:p>
            <a:pPr lvl="0"/>
            <a:r>
              <a:rPr lang="en-GB" dirty="0"/>
              <a:t>JUnit</a:t>
            </a:r>
            <a:endParaRPr lang="tr-TR" dirty="0"/>
          </a:p>
          <a:p>
            <a:endParaRPr lang="tr-TR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75734" y="4656239"/>
            <a:ext cx="4185623" cy="827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Testing	</a:t>
            </a:r>
            <a:endParaRPr lang="tr-TR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974873" y="715934"/>
            <a:ext cx="4185623" cy="166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IDE and Tools:</a:t>
            </a:r>
            <a:endParaRPr lang="tr-TR" dirty="0"/>
          </a:p>
          <a:p>
            <a:pPr lvl="0"/>
            <a:r>
              <a:rPr lang="en-GB" dirty="0" err="1" smtClean="0"/>
              <a:t>Robo</a:t>
            </a:r>
            <a:r>
              <a:rPr lang="en-GB" dirty="0" smtClean="0"/>
              <a:t> </a:t>
            </a:r>
            <a:r>
              <a:rPr lang="en-GB" dirty="0"/>
              <a:t>3T (Previously </a:t>
            </a:r>
            <a:r>
              <a:rPr lang="en-GB" dirty="0" err="1"/>
              <a:t>Robomongo</a:t>
            </a:r>
            <a:r>
              <a:rPr lang="en-GB" dirty="0"/>
              <a:t>) for MongoDB</a:t>
            </a:r>
          </a:p>
          <a:p>
            <a:pPr lvl="0"/>
            <a:r>
              <a:rPr lang="en-GB" dirty="0" smtClean="0"/>
              <a:t>IntelliJ </a:t>
            </a:r>
            <a:r>
              <a:rPr lang="en-GB" dirty="0"/>
              <a:t>Idea 2017</a:t>
            </a:r>
          </a:p>
          <a:p>
            <a:pPr lvl="0"/>
            <a:r>
              <a:rPr lang="en-GB" dirty="0" smtClean="0"/>
              <a:t>Eclipse </a:t>
            </a:r>
            <a:r>
              <a:rPr lang="en-GB" dirty="0"/>
              <a:t>Oxygen</a:t>
            </a:r>
          </a:p>
          <a:p>
            <a:pPr marL="0" lvl="0" indent="0">
              <a:buNone/>
            </a:pPr>
            <a:r>
              <a:rPr lang="en-GB" dirty="0"/>
              <a:t>Source Control:</a:t>
            </a:r>
          </a:p>
          <a:p>
            <a:pPr lvl="0"/>
            <a:r>
              <a:rPr lang="en-GB" dirty="0" smtClean="0"/>
              <a:t>Git </a:t>
            </a:r>
            <a:r>
              <a:rPr lang="en-GB" dirty="0"/>
              <a:t>with GitHub (https://github.com/yaseminalpay/motive)</a:t>
            </a:r>
          </a:p>
          <a:p>
            <a:pPr marL="0" lvl="0" indent="0">
              <a:buNone/>
            </a:pPr>
            <a:r>
              <a:rPr lang="en-GB" dirty="0"/>
              <a:t>Continuous Integration:</a:t>
            </a:r>
          </a:p>
          <a:p>
            <a:pPr lvl="0"/>
            <a:r>
              <a:rPr lang="en-GB" dirty="0" smtClean="0"/>
              <a:t>Travis </a:t>
            </a:r>
            <a:r>
              <a:rPr lang="en-GB" dirty="0"/>
              <a:t>CI with Github integration</a:t>
            </a:r>
          </a:p>
          <a:p>
            <a:pPr marL="0" lvl="0" indent="0">
              <a:buNone/>
            </a:pPr>
            <a:r>
              <a:rPr lang="en-GB" dirty="0"/>
              <a:t>Deployment</a:t>
            </a:r>
          </a:p>
          <a:p>
            <a:pPr lvl="0"/>
            <a:r>
              <a:rPr lang="en-GB" dirty="0" smtClean="0"/>
              <a:t>Amazon </a:t>
            </a:r>
            <a:r>
              <a:rPr lang="en-GB" dirty="0"/>
              <a:t>Web Services (Elastic Beanstalk and EC2)</a:t>
            </a:r>
          </a:p>
          <a:p>
            <a:pPr marL="0" lvl="0" indent="0">
              <a:buNone/>
            </a:pPr>
            <a:r>
              <a:rPr lang="en-GB" dirty="0"/>
              <a:t>Project Process Management:</a:t>
            </a:r>
          </a:p>
          <a:p>
            <a:pPr lvl="0"/>
            <a:r>
              <a:rPr lang="en-GB" dirty="0" smtClean="0"/>
              <a:t>GitHub</a:t>
            </a:r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1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Process Management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1"/>
            <a:ext cx="8448675" cy="51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168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Community Information Processing Application: Motive</vt:lpstr>
      <vt:lpstr>Purpose of The Project</vt:lpstr>
      <vt:lpstr>Main Features</vt:lpstr>
      <vt:lpstr>PowerPoint Presentation</vt:lpstr>
      <vt:lpstr>PowerPoint Presentation</vt:lpstr>
      <vt:lpstr>PowerPoint Presentation</vt:lpstr>
      <vt:lpstr>PowerPoint Presentation</vt:lpstr>
      <vt:lpstr>Technical Overview</vt:lpstr>
      <vt:lpstr>Process Management</vt:lpstr>
      <vt:lpstr>PowerPoint Presentation</vt:lpstr>
      <vt:lpstr>Continuous Integration</vt:lpstr>
      <vt:lpstr>Deployment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Information Processing Application: Motive</dc:title>
  <dc:creator>Yase</dc:creator>
  <cp:lastModifiedBy>Yase</cp:lastModifiedBy>
  <cp:revision>10</cp:revision>
  <dcterms:created xsi:type="dcterms:W3CDTF">2017-12-18T06:03:34Z</dcterms:created>
  <dcterms:modified xsi:type="dcterms:W3CDTF">2017-12-18T13:46:06Z</dcterms:modified>
</cp:coreProperties>
</file>