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317" r:id="rId31"/>
    <p:sldId id="316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6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1230</Words>
  <Application>Microsoft Office PowerPoint</Application>
  <PresentationFormat>Widescreen</PresentationFormat>
  <Paragraphs>249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43</cp:revision>
  <dcterms:created xsi:type="dcterms:W3CDTF">2018-05-23T13:08:44Z</dcterms:created>
  <dcterms:modified xsi:type="dcterms:W3CDTF">2021-12-26T11:01:08Z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