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613" r:id="rId26"/>
    <p:sldId id="608" r:id="rId27"/>
    <p:sldId id="405" r:id="rId28"/>
    <p:sldId id="5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are modules?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613"/>
            <p14:sldId id="608"/>
            <p14:sldId id="40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5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58" y="7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14734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PyCharm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What are modules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Definition and usage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Definition</a:t>
            </a:r>
            <a:endParaRPr lang="en-US" sz="3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1173</Words>
  <Application>Microsoft Office PowerPoint</Application>
  <PresentationFormat>Widescreen</PresentationFormat>
  <Paragraphs>184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Modules</vt:lpstr>
      <vt:lpstr>Table of Contents</vt:lpstr>
      <vt:lpstr>Have a Question?</vt:lpstr>
      <vt:lpstr>What are modules?</vt:lpstr>
      <vt:lpstr>Definition and Usage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54</cp:revision>
  <dcterms:created xsi:type="dcterms:W3CDTF">2018-05-23T13:08:44Z</dcterms:created>
  <dcterms:modified xsi:type="dcterms:W3CDTF">2022-12-23T08:41:49Z</dcterms:modified>
  <cp:category>computer programming;programming;software development;software engineering</cp:category>
</cp:coreProperties>
</file>