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301" r:id="rId16"/>
    <p:sldId id="270" r:id="rId17"/>
    <p:sldId id="294" r:id="rId18"/>
    <p:sldId id="303" r:id="rId19"/>
    <p:sldId id="271" r:id="rId20"/>
    <p:sldId id="304" r:id="rId21"/>
    <p:sldId id="272" r:id="rId22"/>
    <p:sldId id="273" r:id="rId23"/>
    <p:sldId id="274" r:id="rId24"/>
    <p:sldId id="275" r:id="rId25"/>
    <p:sldId id="276" r:id="rId26"/>
    <p:sldId id="277" r:id="rId27"/>
    <p:sldId id="296" r:id="rId28"/>
    <p:sldId id="278" r:id="rId29"/>
    <p:sldId id="297" r:id="rId30"/>
    <p:sldId id="298" r:id="rId31"/>
    <p:sldId id="300" r:id="rId32"/>
    <p:sldId id="302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9" r:id="rId48"/>
    <p:sldId id="293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466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9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1356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console.log("a+b = "+ 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",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" 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71120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"1234";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147008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6000" y="3789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JavaScript";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6000" y="5916257"/>
            <a:ext cx="76320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"Svetlin" + ' ' + "Nakov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firstName + "!");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"</a:t>
            </a:r>
            <a:r>
              <a:rPr lang="ar-AE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"</a:t>
            </a:r>
            <a:r>
              <a:rPr lang="ja-JP" alt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2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66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 smtClean="0"/>
              <a:t>Undefined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Null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2165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88257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43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Of </a:t>
            </a:r>
            <a:r>
              <a:rPr lang="en-US" dirty="0"/>
              <a:t>the corresponding data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Or compatible data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"alabala";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000" y="5111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"How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'?",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 smtClean="0"/>
              <a:t>JavaScript is actually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35045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"Doncho Minkov";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5565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1724</TotalTime>
  <Words>2032</Words>
  <Application>Microsoft Office PowerPoint</Application>
  <PresentationFormat>On-screen Show (4:3)</PresentationFormat>
  <Paragraphs>391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Undefined and Null Values</vt:lpstr>
      <vt:lpstr>Undefined and Null Values</vt:lpstr>
      <vt:lpstr>Checking a Variable Type</vt:lpstr>
      <vt:lpstr>Undefined / Null / Typeof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Ivaylo Kenov</cp:lastModifiedBy>
  <cp:revision>113</cp:revision>
  <dcterms:created xsi:type="dcterms:W3CDTF">2013-02-21T09:12:12Z</dcterms:created>
  <dcterms:modified xsi:type="dcterms:W3CDTF">2014-04-29T08:07:24Z</dcterms:modified>
</cp:coreProperties>
</file>