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42" r:id="rId5"/>
    <p:sldId id="383" r:id="rId6"/>
    <p:sldId id="382" r:id="rId7"/>
    <p:sldId id="359" r:id="rId8"/>
    <p:sldId id="373" r:id="rId9"/>
    <p:sldId id="374" r:id="rId10"/>
    <p:sldId id="375" r:id="rId11"/>
    <p:sldId id="365" r:id="rId12"/>
    <p:sldId id="376" r:id="rId13"/>
    <p:sldId id="377" r:id="rId14"/>
    <p:sldId id="378" r:id="rId15"/>
    <p:sldId id="379" r:id="rId16"/>
    <p:sldId id="380" r:id="rId17"/>
    <p:sldId id="381" r:id="rId18"/>
    <p:sldId id="3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3" autoAdjust="0"/>
    <p:restoredTop sz="95388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147" y="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294A2-7F26-1F10-2862-A5003F529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9461A8-0559-3CC7-73EF-CB99F49036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C1027A-B2DD-436D-A866-11463F088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3AA8C-BC0A-FBF6-0C68-373CEC26F3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7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1E71B-C07C-437E-1E9A-9F959E26D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E9946A-CCB9-BE5A-3BB9-59DC90E4A8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A8A696-897B-05A3-A11C-F49A468A1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6413A-D66D-65B2-85D8-7846943E96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1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09884"/>
            <a:ext cx="12191998" cy="1740801"/>
          </a:xfrm>
        </p:spPr>
        <p:txBody>
          <a:bodyPr anchor="b"/>
          <a:lstStyle/>
          <a:p>
            <a:r>
              <a:rPr lang="en-US" cap="none" dirty="0"/>
              <a:t>Archi Modeling in ArchiSurance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48FE0C-7D42-2B62-5A8E-090AABE68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351" y="496349"/>
            <a:ext cx="5327736" cy="35543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14C8A0-7EB6-6B83-6629-06A1D5554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1871" y="1201967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57654-3309-75D6-D2CB-7542A4CCD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42" y="1201967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SPEAKING IMPACT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1366282485"/>
              </p:ext>
            </p:extLst>
          </p:nvPr>
        </p:nvGraphicFramePr>
        <p:xfrm>
          <a:off x="5067300" y="404813"/>
          <a:ext cx="6705602" cy="604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14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2065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METRIC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MEASUREMENT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TARGET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ACTUAL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64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50753078"/>
              </p:ext>
            </p:extLst>
          </p:nvPr>
        </p:nvGraphicFramePr>
        <p:xfrm>
          <a:off x="835025" y="2560638"/>
          <a:ext cx="10515601" cy="34771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206-555-0146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2D29-B5AA-070F-FDDE-F8041E966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2B98C7-A6E7-3E1A-1B2F-827AA66F4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3" y="390701"/>
            <a:ext cx="11436831" cy="6086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2EFA96E-AD1B-7C8F-81E8-E021069F3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917" y="1795072"/>
            <a:ext cx="4681089" cy="2947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91D4F8-ABA2-4CD4-B5CF-C83458983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664" y="1592668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4093F-5839-82D8-4C25-6723F9DDE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954" y="1538635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823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CA4CE-81EB-799C-0981-3093794F0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9F82FB3-9128-684A-EBE7-9DEFB047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BASIC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4E72A84D-A39B-5B15-E5AD-9892DEF02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64300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The Power of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/>
              <a:t>Overcoming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/>
              <a:t>Nervousness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SELECTING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0</TotalTime>
  <Words>436</Words>
  <Application>Microsoft Office PowerPoint</Application>
  <PresentationFormat>Widescreen</PresentationFormat>
  <Paragraphs>136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Nova</vt:lpstr>
      <vt:lpstr>Biome</vt:lpstr>
      <vt:lpstr>Calibri</vt:lpstr>
      <vt:lpstr>Custom</vt:lpstr>
      <vt:lpstr>Archi Modeling in ArchiSurance</vt:lpstr>
      <vt:lpstr>PowerPoint Presentation</vt:lpstr>
      <vt:lpstr>BASIC</vt:lpstr>
      <vt:lpstr>Agenda</vt:lpstr>
      <vt:lpstr>The Power of</vt:lpstr>
      <vt:lpstr>Overcoming 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1</cp:revision>
  <dcterms:created xsi:type="dcterms:W3CDTF">2024-12-16T12:48:57Z</dcterms:created>
  <dcterms:modified xsi:type="dcterms:W3CDTF">2024-12-16T12:57:50Z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2024-12-16T12:57:10Z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822c34dd-476e-42a7-8106-ee35877ac232</vt:lpwstr>
  </property>
  <property fmtid="{D5CDD505-2E9C-101B-9397-08002B2CF9AE}" pid="9" name="MSIP_Label_19540963-e559-4020-8a90-fe8a502c2801_ContentBits">
    <vt:lpwstr>0</vt:lpwstr>
  </property>
</Properties>
</file>