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342" r:id="rId5"/>
    <p:sldId id="38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1995" autoAdjust="0"/>
  </p:normalViewPr>
  <p:slideViewPr>
    <p:cSldViewPr snapToGrid="0" snapToObjects="1" showGuides="1">
      <p:cViewPr varScale="1">
        <p:scale>
          <a:sx n="77" d="100"/>
          <a:sy n="77" d="100"/>
        </p:scale>
        <p:origin x="871" y="2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12/23/2024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294A2-7F26-1F10-2862-A5003F52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9461A8-0559-3CC7-73EF-CB99F49036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1027A-B2DD-436D-A866-11463F088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3AA8C-BC0A-FBF6-0C68-373CEC26F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7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09884"/>
            <a:ext cx="12191998" cy="1740801"/>
          </a:xfrm>
        </p:spPr>
        <p:txBody>
          <a:bodyPr anchor="b"/>
          <a:lstStyle/>
          <a:p>
            <a:r>
              <a:rPr lang="en-US" cap="none" dirty="0"/>
              <a:t>Archi Modeling in ArchiSurance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48FE0C-7D42-2B62-5A8E-090AABE68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351" y="496349"/>
            <a:ext cx="5327736" cy="35543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C14C8A0-7EB6-6B83-6629-06A1D5554F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871" y="120196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57654-3309-75D6-D2CB-7542A4CCD9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42" y="1201967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2D29-B5AA-070F-FDDE-F8041E966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F2B98C7-A6E7-3E1A-1B2F-827AA66F4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53" y="390701"/>
            <a:ext cx="11436831" cy="608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2EFA96E-AD1B-7C8F-81E8-E021069F3A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917" y="1795072"/>
            <a:ext cx="4681089" cy="29473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91D4F8-ABA2-4CD4-B5CF-C83458983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98664" y="1592668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24093F-5839-82D8-4C25-6723F9DDED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0954" y="1538635"/>
            <a:ext cx="2143125" cy="21431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7882305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Scientific findings presentation</Template>
  <TotalTime>8</TotalTime>
  <Words>6</Words>
  <Application>Microsoft Office PowerPoint</Application>
  <PresentationFormat>Widescreen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Biome</vt:lpstr>
      <vt:lpstr>Calibri</vt:lpstr>
      <vt:lpstr>Custom</vt:lpstr>
      <vt:lpstr>Archi Modeling in ArchiSurance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</cp:revision>
  <dcterms:created xsi:type="dcterms:W3CDTF">2024-12-16T12:48:57Z</dcterms:created>
  <dcterms:modified xsi:type="dcterms:W3CDTF">2024-12-23T09:09:12Z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2024-12-16T12:57:10Z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822c34dd-476e-42a7-8106-ee35877ac232</vt:lpwstr>
  </property>
  <property fmtid="{D5CDD505-2E9C-101B-9397-08002B2CF9AE}" pid="9" name="MSIP_Label_19540963-e559-4020-8a90-fe8a502c2801_ContentBits">
    <vt:lpwstr>0</vt:lpwstr>
  </property>
</Properties>
</file>