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335" r:id="rId5"/>
    <p:sldId id="340" r:id="rId6"/>
    <p:sldId id="34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8437" y="960120"/>
            <a:ext cx="6004403" cy="305634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ArchiMate Modeling using Archi® Tool</a:t>
            </a:r>
            <a:endParaRPr lang="en-US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D2719-633F-56B4-6630-AE534744D04E}"/>
              </a:ext>
            </a:extLst>
          </p:cNvPr>
          <p:cNvSpPr txBox="1"/>
          <p:nvPr/>
        </p:nvSpPr>
        <p:spPr>
          <a:xfrm>
            <a:off x="5326144" y="4298623"/>
            <a:ext cx="521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Sparx Systems’ ArchiMate 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4B5EB-13C4-9065-24D1-AF1F38D01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474" y="4950115"/>
            <a:ext cx="2742920" cy="806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298DA9-17B7-1E39-7777-38916D3AF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743" y="4955615"/>
            <a:ext cx="2233277" cy="8045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C6EA37-2F6B-7998-13AF-A0479B65D172}"/>
              </a:ext>
            </a:extLst>
          </p:cNvPr>
          <p:cNvSpPr txBox="1"/>
          <p:nvPr/>
        </p:nvSpPr>
        <p:spPr>
          <a:xfrm>
            <a:off x="287287" y="212799"/>
            <a:ext cx="1935145" cy="186204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085F46-D8B3-5F78-D2EC-5690BAAC4CC8}"/>
              </a:ext>
            </a:extLst>
          </p:cNvPr>
          <p:cNvSpPr txBox="1"/>
          <p:nvPr/>
        </p:nvSpPr>
        <p:spPr>
          <a:xfrm>
            <a:off x="287287" y="2131460"/>
            <a:ext cx="4825627" cy="156966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Opening and Introduction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866" y="5319328"/>
            <a:ext cx="6522084" cy="1500891"/>
          </a:xfrm>
        </p:spPr>
        <p:txBody>
          <a:bodyPr anchor="ctr"/>
          <a:lstStyle/>
          <a:p>
            <a:r>
              <a:rPr lang="en-US" altLang="zh-CN" dirty="0"/>
              <a:t>01 Organization - Pattern</a:t>
            </a:r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0D426-59C6-6290-4B4A-0B61BD039E8D}"/>
              </a:ext>
            </a:extLst>
          </p:cNvPr>
          <p:cNvSpPr txBox="1"/>
          <p:nvPr/>
        </p:nvSpPr>
        <p:spPr>
          <a:xfrm>
            <a:off x="9959827" y="233069"/>
            <a:ext cx="1935145" cy="186204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01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324BF5-D174-F8B2-A41B-6966C18F3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695" y="2851204"/>
            <a:ext cx="2260072" cy="6647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475CC2-9A4B-4AB3-D080-7E72880AF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695" y="3996785"/>
            <a:ext cx="2233277" cy="804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34C668-622C-0630-C14B-B75212389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833" y="123258"/>
            <a:ext cx="6777378" cy="5132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2DC322-C683-ADD1-FF9E-49270FFE8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710" y="3515931"/>
            <a:ext cx="3473340" cy="3218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3FBE19-802A-C4A7-6520-D223B8D730E1}"/>
              </a:ext>
            </a:extLst>
          </p:cNvPr>
          <p:cNvSpPr txBox="1"/>
          <p:nvPr/>
        </p:nvSpPr>
        <p:spPr>
          <a:xfrm>
            <a:off x="3205114" y="3270258"/>
            <a:ext cx="6410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ArchiMate-Modeling-Tutorial_00_Opening-and-Introduction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866" y="5319328"/>
            <a:ext cx="6522084" cy="1500891"/>
          </a:xfrm>
        </p:spPr>
        <p:txBody>
          <a:bodyPr anchor="ctr"/>
          <a:lstStyle/>
          <a:p>
            <a:r>
              <a:rPr lang="en-US" altLang="zh-CN" dirty="0"/>
              <a:t>01 Organization - Example</a:t>
            </a:r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0D426-59C6-6290-4B4A-0B61BD039E8D}"/>
              </a:ext>
            </a:extLst>
          </p:cNvPr>
          <p:cNvSpPr txBox="1"/>
          <p:nvPr/>
        </p:nvSpPr>
        <p:spPr>
          <a:xfrm>
            <a:off x="9959827" y="233069"/>
            <a:ext cx="1935145" cy="186204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02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324BF5-D174-F8B2-A41B-6966C18F3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695" y="2851204"/>
            <a:ext cx="2260072" cy="6647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475CC2-9A4B-4AB3-D080-7E72880AF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695" y="3996785"/>
            <a:ext cx="2233277" cy="804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34C668-622C-0630-C14B-B75212389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833" y="123258"/>
            <a:ext cx="6777378" cy="5132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54BD78-C9AD-30C7-277E-68D61D3C71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233" y="3216107"/>
            <a:ext cx="4471447" cy="2071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482617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{B2D41562-394B-4C35-A69B-7191FB304AC2}tf16411248_win32</Template>
  <TotalTime>270</TotalTime>
  <Words>32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Amasis MT Pro Black</vt:lpstr>
      <vt:lpstr>Arial</vt:lpstr>
      <vt:lpstr>Avenir Next LT Pro Light</vt:lpstr>
      <vt:lpstr>Calibri</vt:lpstr>
      <vt:lpstr>Posterama</vt:lpstr>
      <vt:lpstr>Custom</vt:lpstr>
      <vt:lpstr>ArchiMate Modeling using Archi® Tool</vt:lpstr>
      <vt:lpstr>01 Organization - Pattern</vt:lpstr>
      <vt:lpstr>01 Organization -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 Xiaoqi</dc:creator>
  <cp:lastModifiedBy>Zhao Xiaoqi</cp:lastModifiedBy>
  <cp:revision>7</cp:revision>
  <dcterms:created xsi:type="dcterms:W3CDTF">2024-09-11T03:26:27Z</dcterms:created>
  <dcterms:modified xsi:type="dcterms:W3CDTF">2024-09-11T08:03:24Z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2024-09-11T03:32:27Z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dcfff586-83b7-4309-a994-046eb5574ba5</vt:lpwstr>
  </property>
  <property fmtid="{D5CDD505-2E9C-101B-9397-08002B2CF9AE}" pid="9" name="MSIP_Label_19540963-e559-4020-8a90-fe8a502c2801_ContentBits">
    <vt:lpwstr>0</vt:lpwstr>
  </property>
</Properties>
</file>