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4"/>
  </p:sldMasterIdLst>
  <p:notesMasterIdLst>
    <p:notesMasterId r:id="rId8"/>
  </p:notesMasterIdLst>
  <p:handoutMasterIdLst>
    <p:handoutMasterId r:id="rId9"/>
  </p:handoutMasterIdLst>
  <p:sldIdLst>
    <p:sldId id="268" r:id="rId5"/>
    <p:sldId id="27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35" autoAdjust="0"/>
  </p:normalViewPr>
  <p:slideViewPr>
    <p:cSldViewPr snapToGrid="0" snapToObjects="1">
      <p:cViewPr varScale="1">
        <p:scale>
          <a:sx n="97" d="100"/>
          <a:sy n="97" d="100"/>
        </p:scale>
        <p:origin x="9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0BB816-636F-4C40-9EC7-A3BA365B89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E0D02-F780-4697-9A30-3F10F4D67C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9885C-64C6-4202-8B65-38170DBD673D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C7536-00AB-4C14-90D3-7D88603F2A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BC111-E561-48D6-9DB3-85F8BE552B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AA4D1-BF1D-4260-B442-EBD7859EC5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46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49326-15A5-4041-B3F6-1CB1FE840753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39BA2-F127-4DB1-B8FD-D5A70CC3E0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0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4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4F618-A458-4C39-7F8C-6B81775F6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82BCAF-8901-428B-5149-A90FB69254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B5A04C-BC67-AFE4-4570-FCF903E15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82F69-52F1-C7BC-923B-55D697C9BB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4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3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Freeform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0E9DD0B-0441-BB5A-51C1-249D9BDA65E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22374" y="28002"/>
            <a:ext cx="12115800" cy="681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E0DB7B-0E4B-767A-05D3-79B033B9A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053" y="1049006"/>
            <a:ext cx="2446369" cy="25507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2F0E0F-2308-0FE1-4F1E-5FBF258FD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8368" y="1074550"/>
            <a:ext cx="2741887" cy="25507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D9EE721-A7EB-F2A1-2074-723288B011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7699" y="881899"/>
            <a:ext cx="3276600" cy="4124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4C760C2-3DFC-FB31-B57F-206B86446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0418" y="1049006"/>
            <a:ext cx="2446369" cy="25507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CF0FE03-DBFB-D011-1083-E05BD485F2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4277" y="881899"/>
            <a:ext cx="3276600" cy="4124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73683-213E-854D-D1BC-B41FF0846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FD1D74F9-8336-238C-0DBE-6B844BB0E9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55B608-AC79-7CE6-F617-DD5AD9DF1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9675" y="2514600"/>
            <a:ext cx="9188599" cy="2262781"/>
          </a:xfrm>
        </p:spPr>
        <p:txBody>
          <a:bodyPr anchor="ctr">
            <a:normAutofit fontScale="90000"/>
          </a:bodyPr>
          <a:lstStyle/>
          <a:p>
            <a:r>
              <a:rPr lang="en-US" b="1" dirty="0"/>
              <a:t>Build Ontology View on ArchiMate 3.2 Specification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355CB17-BA6E-A5ED-5C01-77C236E78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ctr">
            <a:normAutofit/>
          </a:bodyPr>
          <a:lstStyle/>
          <a:p>
            <a:r>
              <a:rPr lang="en-US" sz="4000" dirty="0"/>
              <a:t>Opening and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DC219-7A24-4B56-8A55-E305AB03E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678" y="1536493"/>
            <a:ext cx="3841648" cy="11936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43D314-46B4-F105-9DAB-A238AC76F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7635" y="1536493"/>
            <a:ext cx="2687333" cy="11908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2E76AE-4084-DFF5-A6B7-4E2EE13AB617}"/>
              </a:ext>
            </a:extLst>
          </p:cNvPr>
          <p:cNvSpPr txBox="1"/>
          <p:nvPr/>
        </p:nvSpPr>
        <p:spPr>
          <a:xfrm>
            <a:off x="25197" y="4126876"/>
            <a:ext cx="1608133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b="1" dirty="0"/>
              <a:t>001</a:t>
            </a:r>
          </a:p>
        </p:txBody>
      </p:sp>
    </p:spTree>
    <p:extLst>
      <p:ext uri="{BB962C8B-B14F-4D97-AF65-F5344CB8AC3E}">
        <p14:creationId xmlns:p14="http://schemas.microsoft.com/office/powerpoint/2010/main" val="236585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ight spots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Party Planning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F3A53-BF38-EEB7-B22C-44314050B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574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C8EDA9-70CE-4A62-99FE-71B395D1BB0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42C7EEC-86F6-4CA7-805C-CB656E6A63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664C2C-082A-4164-A0C5-E616AB2AD5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Event design</Template>
  <TotalTime>20</TotalTime>
  <Words>16</Words>
  <Application>Microsoft Office PowerPoint</Application>
  <PresentationFormat>Widescreen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Wisp</vt:lpstr>
      <vt:lpstr>PowerPoint Presentation</vt:lpstr>
      <vt:lpstr>Build Ontology View on ArchiMate 3.2 Specification</vt:lpstr>
      <vt:lpstr>Party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1</cp:revision>
  <dcterms:created xsi:type="dcterms:W3CDTF">2024-12-21T02:49:35Z</dcterms:created>
  <dcterms:modified xsi:type="dcterms:W3CDTF">2024-12-21T03:30:08Z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2024-12-21T03:09:30Z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183a31e1-5934-4b96-a00c-128fbefd1968</vt:lpwstr>
  </property>
  <property fmtid="{D5CDD505-2E9C-101B-9397-08002B2CF9AE}" pid="9" name="MSIP_Label_19540963-e559-4020-8a90-fe8a502c2801_ContentBits">
    <vt:lpwstr>0</vt:lpwstr>
  </property>
</Properties>
</file>