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8"/>
  </p:notesMasterIdLst>
  <p:handoutMasterIdLst>
    <p:handoutMasterId r:id="rId9"/>
  </p:handoutMasterIdLst>
  <p:sldIdLst>
    <p:sldId id="268" r:id="rId5"/>
    <p:sldId id="27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35" autoAdjust="0"/>
  </p:normalViewPr>
  <p:slideViewPr>
    <p:cSldViewPr snapToGrid="0" snapToObjects="1">
      <p:cViewPr varScale="1">
        <p:scale>
          <a:sx n="114" d="100"/>
          <a:sy n="114" d="100"/>
        </p:scale>
        <p:origin x="363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4F618-A458-4C39-7F8C-6B81775F6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2BCAF-8901-428B-5149-A90FB6925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5A04C-BC67-AFE4-4570-FCF903E15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F69-52F1-C7BC-923B-55D697C9B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4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0E9DD0B-0441-BB5A-51C1-249D9BDA65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2374" y="28002"/>
            <a:ext cx="12115800" cy="681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E0DB7B-0E4B-767A-05D3-79B033B9A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053" y="1049006"/>
            <a:ext cx="2446369" cy="2550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2F0E0F-2308-0FE1-4F1E-5FBF258FD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368" y="1074550"/>
            <a:ext cx="2741887" cy="2550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9EE721-A7EB-F2A1-2074-723288B01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699" y="881899"/>
            <a:ext cx="3276600" cy="412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4C760C2-3DFC-FB31-B57F-206B86446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418" y="1049006"/>
            <a:ext cx="2446369" cy="2550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CF0FE03-DBFB-D011-1083-E05BD485F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277" y="881899"/>
            <a:ext cx="3276600" cy="412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73683-213E-854D-D1BC-B41FF084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FD1D74F9-8336-238C-0DBE-6B844BB0E9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5B608-AC79-7CE6-F617-DD5AD9DF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675" y="2514600"/>
            <a:ext cx="9188599" cy="2262781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Build Ontology View on ArchiMate 3.2 Specification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55CB17-BA6E-A5ED-5C01-77C236E78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DC219-7A24-4B56-8A55-E305AB03E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78" y="1536493"/>
            <a:ext cx="3841648" cy="1193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3D314-46B4-F105-9DAB-A238AC76F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35" y="1536493"/>
            <a:ext cx="2687333" cy="1190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2E76AE-4084-DFF5-A6B7-4E2EE13AB617}"/>
              </a:ext>
            </a:extLst>
          </p:cNvPr>
          <p:cNvSpPr txBox="1"/>
          <p:nvPr/>
        </p:nvSpPr>
        <p:spPr>
          <a:xfrm>
            <a:off x="25197" y="4126876"/>
            <a:ext cx="160813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36585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Party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F3A53-BF38-EEB7-B22C-44314050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0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PowerPoint Presentation</vt:lpstr>
      <vt:lpstr>Build Ontology View on ArchiMate 3.2 Specification</vt:lpstr>
      <vt:lpstr>Party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2024-12-21T02:49:35Z</dcterms:created>
  <dcterms:modified xsi:type="dcterms:W3CDTF">2024-12-21T03:09:53Z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2024-12-21T03:09:30Z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183a31e1-5934-4b96-a00c-128fbefd1968</vt:lpwstr>
  </property>
  <property fmtid="{D5CDD505-2E9C-101B-9397-08002B2CF9AE}" pid="9" name="MSIP_Label_19540963-e559-4020-8a90-fe8a502c2801_ContentBits">
    <vt:lpwstr>0</vt:lpwstr>
  </property>
</Properties>
</file>