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75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89A8A8-FAC4-46A1-8029-FA1F33A9A89D}">
          <p14:sldIdLst>
            <p14:sldId id="375"/>
            <p14:sldId id="376"/>
            <p14:sldId id="377"/>
            <p14:sldId id="378"/>
          </p14:sldIdLst>
        </p14:section>
        <p14:section name="04 Creating a New ArchiMate Model" id="{F649414F-4716-4DF5-9416-A24773F94DD4}">
          <p14:sldIdLst>
            <p14:sldId id="379"/>
          </p14:sldIdLst>
        </p14:section>
        <p14:section name="05 The Model Tree" id="{D9BB7177-C3C2-4255-92F8-84B535C83FDB}">
          <p14:sldIdLst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06 Views in Archi" id="{BFCED128-08C0-4FFC-8E63-E76280839A4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B18A2C"/>
    <a:srgbClr val="616A78"/>
    <a:srgbClr val="D87C1B"/>
    <a:srgbClr val="000000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3994" autoAdjust="0"/>
  </p:normalViewPr>
  <p:slideViewPr>
    <p:cSldViewPr snapToGrid="0">
      <p:cViewPr varScale="1">
        <p:scale>
          <a:sx n="110" d="100"/>
          <a:sy n="110" d="100"/>
        </p:scale>
        <p:origin x="438" y="27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81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25F2B-E0DB-1DF7-E858-8A1DF1D75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56BAC4-2AA6-C2D4-BF0F-E2E41B1DAB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A698E-2C05-9432-266C-D11B1573F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CC6E0-C2C8-5A78-325D-1116D059F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05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28763-77B9-5DAB-A648-8F1268BB9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F4EE18-C638-0C31-6D14-8E04E7CDCB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B283CE-ACE4-4387-485C-05D51E238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42DF9-D6E7-3536-3B70-998DEB657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0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30BF6-E72F-4EE9-D75D-3896CFA92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FD546-4A55-82BB-DC47-3044781FE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B8764A-12B0-ECC1-C155-2A52BACA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E5DDD-0CDB-6ACB-87E0-E4F3549752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0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A69D1-CA83-AEB9-DBED-B642353B0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460F80-9389-BEDA-08EB-9F07B0F29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EB310-5E88-1C9B-FEA5-6E0B545BC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1DA87-C3A6-2F54-2178-7ED3E965E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91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BDB07-C866-B877-0BBE-68FA1436D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4FD2A3-930A-4950-2481-5A59D1FE4D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27156C-2A85-4100-5B7B-C762714B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D8A25-E312-B694-DE18-05A99F1D8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45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85A09-8BDD-47DC-999A-7421305B7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E335EE-1785-3A5E-18A2-89468C1876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2C0E3-B064-3E1D-B76B-C6B2D7D37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C5667-D60F-E0CC-1971-D689BDDF7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51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9A30B-0A84-0A6B-47ED-79D57707F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E58DA-32CA-89A0-0A66-470F74F296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28DAA3-B51D-5AC9-0BF0-9D1848550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84A28-22D1-1271-8C77-0E971EBCE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25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180BC-B23C-6ABE-9E15-A0A9DDBC2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DE56BD-9599-427F-C1BB-AE4C699796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0AF2FE-41D6-CFB1-2E66-EA0513096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88099-47E4-6DC6-B316-67F549EF65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33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23ACD-B710-879A-89BC-FF8912145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07B1D-BA9A-74CD-7958-2AF98FF81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1B796-CC33-80E5-412B-065210165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5FE20-2B68-D3E5-631E-109D12280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5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3F8A5-D0FA-3F93-3828-52BB1A1E9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F8541C-54D7-56A9-341F-7A7303D29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DC36AE-34FD-3E2B-5B20-65822473F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05EC-C791-5D36-3A04-AFA58CE0E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85EEF-5203-823D-121B-645C19F40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776F7B-B561-252B-DADC-54F96A4ED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A3BC56-8F11-CDC1-6BE9-33020C9C2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DA1D4-45B4-8FF7-9444-2D6141802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0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45F2C-9559-B46F-0116-9FE459833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6A6C9E-249A-0422-2DA9-5CA953B2AF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C9EED3-A407-9A24-EE2D-7307EEC79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EBB1E-1A2C-361B-2B95-27F49A78A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3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3D25C-E426-AF3A-C5C9-36F25F934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37CD74-1157-3810-0CA8-BA446FCB87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8E9EB5-9DD6-7F2F-3358-E3CB3AF9F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D348C-65F3-415E-A65A-00613DF9CA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72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5A2AE-3B4A-11EB-944C-1D1442FD8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892B57-A201-7B71-D29A-386593034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2F928-B555-9981-1065-C17AE913B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78B39-25BB-4381-98FB-EA9DB40F3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9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5BD01-7083-43D9-D1AA-EB2860427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5440B2-6F08-3465-E9A9-069F56BD80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B359DF-AF85-936F-E8C7-79798F8BF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ED5D6-5875-7E0E-3EC1-564EEBB0B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3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5193E-0B80-8A3D-EA5B-10BC1934D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072C6E-2753-9EAB-BC09-AF2CFD7D6F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1395E0-045F-7186-9401-C4C37983D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42273-CB15-D588-5F5C-8079705AE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71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02E42-67C0-7A65-85DA-D94AD609B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2C7FD3-37AA-4F4E-9BBE-CA4A63BBC1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B21405-ADE9-FEF5-A949-D22FB254B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C1AEF-B506-1B3D-414F-840F8E076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5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47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6946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0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67F-4D1E-EA4A-9BD5-F58C1A590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62621"/>
          </a:xfrm>
        </p:spPr>
        <p:txBody>
          <a:bodyPr lIns="0" tIns="0" anchor="t"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A66A47-2551-47FC-AF11-56C9D8900AD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895600" y="202268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6A8B312-3B12-4FB7-8207-99056B6249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07040" y="202268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889AF3F-A262-4DE7-9C9F-D0730B47D91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895600" y="347034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43E97BC8-22E4-3141-9608-84A945A42A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347034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4D375CF-42E3-43DD-814F-AC643A2908F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895600" y="4922214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B752F2A-0251-4959-80B1-17743D2F9F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4922214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23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3">
            <a:extLst>
              <a:ext uri="{FF2B5EF4-FFF2-40B4-BE49-F238E27FC236}">
                <a16:creationId xmlns:a16="http://schemas.microsoft.com/office/drawing/2014/main" id="{40DEA294-B1C6-9E48-A990-C4FC916393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A9031-5DBD-4AD9-9381-7F3F67DD857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8200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9751D94-3DF3-A241-B368-55DC9BEF3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197" y="4634096"/>
            <a:ext cx="3042684" cy="617685"/>
          </a:xfrm>
          <a:solidFill>
            <a:schemeClr val="accent4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B5A1782-324D-4E6F-B70F-B4AAAF5BE28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600994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02C2A04-A4DF-194D-9BF0-98BDCA834A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1548" y="4634097"/>
            <a:ext cx="3042684" cy="617685"/>
          </a:xfrm>
          <a:solidFill>
            <a:schemeClr val="accent2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948B0B4-59DD-4F57-BC4D-AD690F1F9A8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310557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10F1566-2F10-C94E-A440-3BE6863E41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1111" y="4636714"/>
            <a:ext cx="3042684" cy="617685"/>
          </a:xfrm>
          <a:solidFill>
            <a:schemeClr val="accent3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8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1830361-A194-9F4E-999F-05BDD53E5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F5E-ECB4-4608-BAD6-3C0B906FBC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68500" y="1780031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1456E2-715C-4D0E-AEC1-EDCEF7EFE17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97700" y="1779475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4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6BEBC398-0B32-5D4C-8F8E-8DA17BC07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2D11-D0BD-46AC-942A-A7F84C34C1C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38199" y="1780031"/>
            <a:ext cx="10537683" cy="457631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17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269070-4807-43E2-A9DF-90767C93C7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7239" cy="6858000"/>
          </a:xfrm>
          <a:solidFill>
            <a:schemeClr val="accent1"/>
          </a:solidFill>
        </p:spPr>
        <p:txBody>
          <a:bodyPr tIns="2560320" anchor="ctr">
            <a:no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95A5A22-1295-5A4C-BEED-CDAAB6B38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1574" y="-11151"/>
            <a:ext cx="12207240" cy="3429000"/>
          </a:xfrm>
          <a:solidFill>
            <a:srgbClr val="262626">
              <a:alpha val="61961"/>
            </a:srgbClr>
          </a:solidFill>
          <a:ln>
            <a:noFill/>
          </a:ln>
        </p:spPr>
        <p:txBody>
          <a:bodyPr lIns="868680" tIns="2057400" bIns="9144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exit master text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EBD28-F38A-B644-853D-75CBD6A9F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5847"/>
            <a:ext cx="10515600" cy="1062232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6C998-067D-F24C-8880-399DE7EC60CF}"/>
              </a:ext>
            </a:extLst>
          </p:cNvPr>
          <p:cNvSpPr txBox="1"/>
          <p:nvPr userDrawn="1"/>
        </p:nvSpPr>
        <p:spPr>
          <a:xfrm>
            <a:off x="3340444" y="5935091"/>
            <a:ext cx="5511112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5470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FD44-3E18-544B-BBAC-DCBF5F125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9494"/>
            <a:ext cx="10515600" cy="91159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69AB53E-6566-42B1-A87A-589EE239D5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6759223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D3509C8-7877-6946-8CE5-00F7B9552E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3725227"/>
            <a:ext cx="2919113" cy="183531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6EC1DFF-6B7A-4C4C-9BDC-76D1FE8D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32800" y="5692068"/>
            <a:ext cx="2919113" cy="53275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DDE9C-955A-40E0-AEDB-57EE5B37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92AA-470A-438D-B06A-389D4965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0FCC-269D-49E4-B1A8-2F5D9EE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8" r:id="rId4"/>
    <p:sldLayoutId id="2147483679" r:id="rId5"/>
    <p:sldLayoutId id="2147483680" r:id="rId6"/>
    <p:sldLayoutId id="2147483682" r:id="rId7"/>
    <p:sldLayoutId id="2147483687" r:id="rId8"/>
    <p:sldLayoutId id="2147483686" r:id="rId9"/>
    <p:sldLayoutId id="214748368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019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9" y="1101314"/>
            <a:ext cx="7781251" cy="2031324"/>
          </a:xfrm>
        </p:spPr>
        <p:txBody>
          <a:bodyPr/>
          <a:lstStyle/>
          <a:p>
            <a:r>
              <a:rPr lang="en-US" dirty="0"/>
              <a:t>Archi® Tool Tutorial base on User Guide 5.6.0</a:t>
            </a:r>
          </a:p>
        </p:txBody>
      </p:sp>
      <p:pic>
        <p:nvPicPr>
          <p:cNvPr id="3" name="Picture 2" descr="A hand pointing at a screen&#10;&#10;AI-generated content may be incorrect.">
            <a:extLst>
              <a:ext uri="{FF2B5EF4-FFF2-40B4-BE49-F238E27FC236}">
                <a16:creationId xmlns:a16="http://schemas.microsoft.com/office/drawing/2014/main" id="{7F962AC6-0452-C007-9BBA-3A987C305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08" y="2301643"/>
            <a:ext cx="4414714" cy="4414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964CA-5464-90C5-5354-BFDA90148702}"/>
              </a:ext>
            </a:extLst>
          </p:cNvPr>
          <p:cNvSpPr txBox="1"/>
          <p:nvPr/>
        </p:nvSpPr>
        <p:spPr>
          <a:xfrm>
            <a:off x="129110" y="130236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681CB-770D-0A31-2085-902490D9722E}"/>
              </a:ext>
            </a:extLst>
          </p:cNvPr>
          <p:cNvSpPr txBox="1"/>
          <p:nvPr/>
        </p:nvSpPr>
        <p:spPr>
          <a:xfrm>
            <a:off x="2294959" y="286071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Opening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F8014-79E8-1B72-E0F2-5FEF855BB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59" y="3545572"/>
            <a:ext cx="3244987" cy="139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32DAE5-ECB5-3B67-F681-9E4442907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836" y="0"/>
            <a:ext cx="431954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FA6C1-0EBD-F6B4-AB91-7AFD1D297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AC4F893B-4D33-5D42-5262-B56E05DF82B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EA8CDE64-2DDF-A448-B795-99311D7F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5CD34-C8FC-FE8C-AED9-5DDCE7CDCEA6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B8D9B-BB98-4C8C-29AE-A01B5EA7472F}"/>
              </a:ext>
            </a:extLst>
          </p:cNvPr>
          <p:cNvSpPr txBox="1"/>
          <p:nvPr/>
        </p:nvSpPr>
        <p:spPr>
          <a:xfrm>
            <a:off x="81440" y="2353369"/>
            <a:ext cx="6252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05.05 Changing an Object’s ArchiMate Concept Type in the Model Tree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26A5B9-2DC7-81A9-8140-B717AE67B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FCA69D-A001-A525-C1C0-8D7FAC91EFF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911098" y="1150577"/>
            <a:ext cx="5954434" cy="5544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62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FE617-840D-11D9-A52C-710089A74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4201F6B9-03EA-5937-7713-76CA3654DCB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1A1403B-AC7F-C45A-6A33-02DBA8B0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84BEE-B63D-6E96-56BD-A566BB82B313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38396-81AF-5825-EDF9-E9BAF5BB126D}"/>
              </a:ext>
            </a:extLst>
          </p:cNvPr>
          <p:cNvSpPr txBox="1"/>
          <p:nvPr/>
        </p:nvSpPr>
        <p:spPr>
          <a:xfrm>
            <a:off x="81440" y="2353369"/>
            <a:ext cx="6252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05.06 </a:t>
            </a:r>
            <a:r>
              <a:rPr lang="en-US" altLang="zh-CN" sz="3600" b="1" dirty="0">
                <a:solidFill>
                  <a:schemeClr val="bg1"/>
                </a:solidFill>
              </a:rPr>
              <a:t>Editing Properties for an Object in the Model Tree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C48DC8-E65C-059A-3664-3DB004946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517B3D-856B-4C6F-18AB-8E782D77DF2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032440" y="1152524"/>
            <a:ext cx="5794089" cy="5575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56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8693E-A1E1-E9F6-3F05-6BFC56C2E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AC74F456-4C5D-E90C-D295-D2BB0DDB04F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8F9EF706-2411-1F0D-C6A5-07525AEC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1647B-7AC2-D128-205D-B6A80803C786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F3A78-B8F0-73E8-7B45-91E160D11204}"/>
              </a:ext>
            </a:extLst>
          </p:cNvPr>
          <p:cNvSpPr txBox="1"/>
          <p:nvPr/>
        </p:nvSpPr>
        <p:spPr>
          <a:xfrm>
            <a:off x="81440" y="2353369"/>
            <a:ext cx="6252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05.07 Concepts in the Model Tree and Views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86EDB-DCC3-0CB6-3D4D-0B40A354B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92779F-20BC-1707-D460-EDDDA9955E6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065649" y="1200420"/>
            <a:ext cx="5695875" cy="555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51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1685E-7E6B-09B2-09FD-CDAD67AD3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6FE5317E-B2F1-F15E-6821-53D155B4559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1C231B-5C96-9190-6656-594E4744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05129-BCED-3634-71C1-40312DE02A2A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F5D03-E846-BF9C-12D2-93FDC589EA2B}"/>
              </a:ext>
            </a:extLst>
          </p:cNvPr>
          <p:cNvSpPr txBox="1"/>
          <p:nvPr/>
        </p:nvSpPr>
        <p:spPr>
          <a:xfrm>
            <a:off x="81440" y="2353369"/>
            <a:ext cx="6252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05.08 Synchronizing Selections in the Model Tree and a View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100BDC-58C0-85A3-608C-EB904DF71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3234B5-3D71-677B-795C-3FC5A9331F5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984770" y="1161669"/>
            <a:ext cx="5828758" cy="5614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331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E3753-242B-10FA-F626-ECF56E77C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147D4CDE-7DD2-B98A-D2E0-84CE1F8B6AB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99696A72-4587-F88D-08D1-8CC210E1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C2454-C29F-799E-E807-8EA853DCD290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4DE9C-4B63-3433-2F01-75EABA637C92}"/>
              </a:ext>
            </a:extLst>
          </p:cNvPr>
          <p:cNvSpPr txBox="1"/>
          <p:nvPr/>
        </p:nvSpPr>
        <p:spPr>
          <a:xfrm>
            <a:off x="81440" y="2353369"/>
            <a:ext cx="625241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05.09 Drill Down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ED738F-7D72-B399-2F12-78F289A82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48A35C-86CC-AC93-3632-5FB63A52F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543" y="3945545"/>
            <a:ext cx="1995406" cy="1995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0286B4-A3F9-F05E-039F-77313B6F350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6060004" y="1199095"/>
            <a:ext cx="5688519" cy="549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946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089F5-6718-833F-85E7-6F7D69215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09E0B0F0-9D3F-9623-11AE-804C07659B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F360AB1-390C-A8CC-F7E6-E355B703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DF4A9-556A-8EE9-035A-984261E007A6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D8D04-2D2D-E081-9C85-E01762998788}"/>
              </a:ext>
            </a:extLst>
          </p:cNvPr>
          <p:cNvSpPr txBox="1"/>
          <p:nvPr/>
        </p:nvSpPr>
        <p:spPr>
          <a:xfrm>
            <a:off x="81440" y="2353369"/>
            <a:ext cx="625241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05.10 Hiding Folders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229DB6-51E0-BD34-54C2-BE4007978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2B7D58-EC11-3D0A-672F-EFC00FC9EFF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217335" y="1246112"/>
            <a:ext cx="5652530" cy="5362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E2BDDE-FF38-EA4C-F5E2-DD06F6E12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7085" y="4535440"/>
            <a:ext cx="1634412" cy="12353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3C55E6-635A-57B2-9942-995BEEB7A1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886" y="4535440"/>
            <a:ext cx="1425361" cy="12163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A615FDC3-797F-24DB-855C-0E6601079B9B}"/>
              </a:ext>
            </a:extLst>
          </p:cNvPr>
          <p:cNvSpPr/>
          <p:nvPr/>
        </p:nvSpPr>
        <p:spPr>
          <a:xfrm>
            <a:off x="2594624" y="4827282"/>
            <a:ext cx="579654" cy="61075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B9D68-E39E-9FC0-CB2F-CDBB48EF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49BB8A00-CD03-E228-0ADC-577DDBF83BB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116B9F5C-9567-0932-9ADB-287202DB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BC7DA-044E-D0E0-016C-4DF250133278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16571-F088-0B38-60B0-C0CB6D1FECC9}"/>
              </a:ext>
            </a:extLst>
          </p:cNvPr>
          <p:cNvSpPr txBox="1"/>
          <p:nvPr/>
        </p:nvSpPr>
        <p:spPr>
          <a:xfrm>
            <a:off x="81440" y="2353369"/>
            <a:ext cx="62524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05.11 Searching and Filtering in the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05.11.01 </a:t>
            </a:r>
            <a:r>
              <a:rPr lang="en-US" altLang="zh-CN" sz="2400" b="1" dirty="0">
                <a:solidFill>
                  <a:schemeClr val="bg1"/>
                </a:solidFill>
              </a:rPr>
              <a:t>Filtering Object Types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05.11.02 Filtering User Properties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05.11.03 Filtering Specializations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04C235-29BA-58CE-32CB-F6DAA96AC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1F45D4-A847-9E63-8898-BDB8DCCB3F5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096000" y="1246112"/>
            <a:ext cx="5665524" cy="53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805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635C6-6698-D950-63D0-9540DA065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29CA17D0-950B-2393-8032-E8261201595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E857B028-2F87-F388-6F6C-849ADC6C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1AB16-ECC6-D3D3-1EA5-692C7661812B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65643-3B42-D57C-4957-0B3A04DFC8B7}"/>
              </a:ext>
            </a:extLst>
          </p:cNvPr>
          <p:cNvSpPr txBox="1"/>
          <p:nvPr/>
        </p:nvSpPr>
        <p:spPr>
          <a:xfrm>
            <a:off x="81440" y="2353369"/>
            <a:ext cx="62524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05.11 Searching and Filtering in the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05.11.04 Show All Folders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05.11.05 Match Case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05.11.06 Match Regular Expression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A195F4-D235-DC6E-F00D-0BD969182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CF1395-160D-D782-4B27-918E08B1CF8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333856" y="1191527"/>
            <a:ext cx="5471005" cy="5536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499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80D88-B8B4-7CBD-8A1A-3E12C3198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AE3F5CD1-5D81-A24F-6509-7B30EF4476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FEDE1BF-26D3-1D10-D187-F353390F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68D91-34AA-7113-144A-D0FC7FD9C05E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87E35-C93A-1FDA-A4B4-1F742E180197}"/>
              </a:ext>
            </a:extLst>
          </p:cNvPr>
          <p:cNvSpPr txBox="1"/>
          <p:nvPr/>
        </p:nvSpPr>
        <p:spPr>
          <a:xfrm>
            <a:off x="81440" y="2353369"/>
            <a:ext cx="62524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05.11 Searching and Filtering in the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05.11.07 Reset Filters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05.11.08 Find and Replace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8D5D2-65B7-2697-4973-99786F3EB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23CA1-CE8B-1B6F-8159-D21207FC6A7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967435" y="1174192"/>
            <a:ext cx="5889429" cy="5553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471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60AB-48F1-FA7E-CEBC-7C340AA72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3BE60D1D-6A94-3D4E-F278-7BB045619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D47A94C-4F6D-6BBB-AF56-4D12EAE3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C4AF7-9CA1-E28D-C5D7-2FD8F04675D8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7D0B6-126F-E463-FD31-F5AF361CF5A6}"/>
              </a:ext>
            </a:extLst>
          </p:cNvPr>
          <p:cNvSpPr txBox="1"/>
          <p:nvPr/>
        </p:nvSpPr>
        <p:spPr>
          <a:xfrm>
            <a:off x="81440" y="2353369"/>
            <a:ext cx="6406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CH01 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B969F5-84BD-B2AD-5C39-AAE6AE64328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172469" y="1321762"/>
            <a:ext cx="5727732" cy="5403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A1A546-4982-E08D-00D2-CE1BE0114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2B4C03-7932-98A4-DDF5-5B45A5938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335" y="3652016"/>
            <a:ext cx="4693983" cy="284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60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86D43-7180-5199-A6F6-F50DA0B32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6A38FB20-BBC5-804D-9C6F-0C285282E0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978413E-5378-FC05-2924-5BC0F653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3EED2-E139-8685-2312-5E02175A20A6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C74F3-C354-997F-9817-A48B09E22979}"/>
              </a:ext>
            </a:extLst>
          </p:cNvPr>
          <p:cNvSpPr txBox="1"/>
          <p:nvPr/>
        </p:nvSpPr>
        <p:spPr>
          <a:xfrm>
            <a:off x="81440" y="2353369"/>
            <a:ext cx="64061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CH02 Installing</a:t>
            </a:r>
            <a:r>
              <a:rPr lang="zh-CN" altLang="en-US" sz="5400" b="1" dirty="0">
                <a:solidFill>
                  <a:schemeClr val="bg1"/>
                </a:solidFill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</a:rPr>
              <a:t>and</a:t>
            </a:r>
            <a:r>
              <a:rPr lang="zh-CN" altLang="en-US" sz="5400" b="1" dirty="0">
                <a:solidFill>
                  <a:schemeClr val="bg1"/>
                </a:solidFill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</a:rPr>
              <a:t>Launching Archi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A17A1-8590-F941-82C6-0286A4E1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076D2A-5E65-4F25-4014-74597A2532D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802374" y="1163772"/>
            <a:ext cx="6080492" cy="5528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E56782-993F-354A-DB8D-B2DF18694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817" y="4121552"/>
            <a:ext cx="3144345" cy="2654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172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A2D1F-15EB-7F07-9719-AE4F4379A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A0C9F6F1-EC0E-1191-BE5C-1D85044CD55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88B9E52-5E65-AB20-3908-7D084C0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DCB26-1156-1337-B844-EF2B50C27152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1E288-9AD4-E423-AD43-66707E53B4F2}"/>
              </a:ext>
            </a:extLst>
          </p:cNvPr>
          <p:cNvSpPr txBox="1"/>
          <p:nvPr/>
        </p:nvSpPr>
        <p:spPr>
          <a:xfrm>
            <a:off x="81440" y="2353369"/>
            <a:ext cx="640613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CH03 </a:t>
            </a:r>
            <a:r>
              <a:rPr lang="en-US" altLang="zh-CN" sz="5400" b="1" dirty="0">
                <a:solidFill>
                  <a:schemeClr val="bg1"/>
                </a:solidFill>
              </a:rPr>
              <a:t>Working in Archi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Windows and Tabs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Undo/Redo *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Cheat Sheets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Getting Help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D15693-AA1D-39CE-EE09-5E5582312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7C1072-01B5-9BE6-9CEB-7743244B64E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768087" y="1179004"/>
            <a:ext cx="6075685" cy="5596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509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DBF33-0BF4-8B0B-CECA-98B3E61AD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97D90FD2-7F2B-6A67-3625-34FFE2E79EF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308E6C81-A949-13E3-3D32-54E86528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0A2CD-407E-AF6A-940C-81C57ED950E1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3000B-BCA7-D53E-D4C8-1290E6538FE4}"/>
              </a:ext>
            </a:extLst>
          </p:cNvPr>
          <p:cNvSpPr txBox="1"/>
          <p:nvPr/>
        </p:nvSpPr>
        <p:spPr>
          <a:xfrm>
            <a:off x="81440" y="2353369"/>
            <a:ext cx="64061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CH04 </a:t>
            </a:r>
            <a:r>
              <a:rPr lang="en-US" altLang="zh-CN" sz="5400" b="1" dirty="0">
                <a:solidFill>
                  <a:schemeClr val="bg1"/>
                </a:solidFill>
              </a:rPr>
              <a:t>Creating a New ArchiMate Model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321BA3-D0CC-5AE9-CD47-66889BE0B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60110C-3000-1EA0-7980-A1CDA17B142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672747" y="1165525"/>
            <a:ext cx="6171293" cy="5562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473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EC62B-15C7-3970-7A1F-4F57FCF12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1397AC15-2A85-98D9-F981-AABC884030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3AAE12CA-AB31-E212-0FED-52BABF1C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54D02-DE06-40A2-76B4-903A72584133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D4E30-CC32-960D-1196-64A333F8F606}"/>
              </a:ext>
            </a:extLst>
          </p:cNvPr>
          <p:cNvSpPr txBox="1"/>
          <p:nvPr/>
        </p:nvSpPr>
        <p:spPr>
          <a:xfrm>
            <a:off x="81440" y="2353369"/>
            <a:ext cx="58655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05.01 Adding Elements to the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05.04.01 Drag and Drop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434B9-7CA5-9B44-67D1-EEB7AD031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0BAEC2-7510-2F87-F671-693753D1650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946955" y="1381811"/>
            <a:ext cx="6091032" cy="4864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48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DB1D2-7523-9A3A-1341-DACE5C678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89C77E1-78F8-65E9-D7EA-3A4346064C7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9E0C8624-423C-D078-5F58-2F912CA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95EF0-340D-5508-425A-9096E11148BD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340D8-5560-E493-5D1A-4C49A6B4D3B2}"/>
              </a:ext>
            </a:extLst>
          </p:cNvPr>
          <p:cNvSpPr txBox="1"/>
          <p:nvPr/>
        </p:nvSpPr>
        <p:spPr>
          <a:xfrm>
            <a:off x="81440" y="2353369"/>
            <a:ext cx="6252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05.02 Specialized Elements in the “New” Menu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15C8EB-3272-832F-FCF8-D89B6D1B1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1239A2-423C-8917-53ED-25674E13C91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989072" y="1213421"/>
            <a:ext cx="5750784" cy="5423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227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318A0-8182-EF23-ABC9-AFFE6669E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058135BF-3E96-D46B-A5FE-D1F67A54239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F038C84-FEE6-46A8-F8A3-A1B4262D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30EC2-FEC0-CACF-5254-D946289E6A42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CF7B1-F9A4-DAE7-8B96-2581AD5E3D3C}"/>
              </a:ext>
            </a:extLst>
          </p:cNvPr>
          <p:cNvSpPr txBox="1"/>
          <p:nvPr/>
        </p:nvSpPr>
        <p:spPr>
          <a:xfrm>
            <a:off x="81440" y="2353369"/>
            <a:ext cx="62524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05.03 Folders and Organization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05.03.01 User Sub-Folders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8FFAAD-3B84-B0C8-3700-681966613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F13406-79E4-2193-963B-613C63117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35" y="4825557"/>
            <a:ext cx="2086266" cy="17052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BD9548-DF95-2C43-C07F-DEC438F9E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336" y="4826962"/>
            <a:ext cx="2725151" cy="17038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1AB305-C020-5876-77F6-A7ADF6BDDE44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6440114" y="1156858"/>
            <a:ext cx="5313950" cy="5570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133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143A3-2E89-55FF-D385-D90869070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C3779BED-976A-7570-6978-BA76963FB60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0F0660DD-30C5-E298-F082-178810CD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6C9CC-AC47-D3A9-F340-34A97FDAC582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1BFF0-226B-850B-4C24-54DAE5B6FE7F}"/>
              </a:ext>
            </a:extLst>
          </p:cNvPr>
          <p:cNvSpPr txBox="1"/>
          <p:nvPr/>
        </p:nvSpPr>
        <p:spPr>
          <a:xfrm>
            <a:off x="81440" y="2353369"/>
            <a:ext cx="625241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05.04 Working in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05.04.01 </a:t>
            </a:r>
            <a:r>
              <a:rPr lang="en-US" altLang="zh-CN" sz="2400" b="1" dirty="0">
                <a:solidFill>
                  <a:schemeClr val="bg1"/>
                </a:solidFill>
              </a:rPr>
              <a:t>Drag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and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Drop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05.04.02 Cut and Paste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05.04.03 Deleting Objects from the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05.04.04 Renaming and Object in the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05.14.05 </a:t>
            </a:r>
            <a:r>
              <a:rPr lang="en-US" altLang="zh-CN" sz="2400" b="1" dirty="0">
                <a:solidFill>
                  <a:schemeClr val="bg1"/>
                </a:solidFill>
              </a:rPr>
              <a:t>Duplicating an Element or View in the Model Tree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A2A3CC-7740-1D74-F4DC-798A8DB0D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786F14-7588-2DA7-1E8D-52953B38243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475018" y="1200421"/>
            <a:ext cx="5485853" cy="545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59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rtion-Evidence-Template_Win32_CP_v19.potx" id="{F7F7AC7C-B7AB-44FD-AC83-76356AEA967F}" vid="{C271DA4D-3F28-4C4F-A66E-BDB8F32B9A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Assertion evidence presentation</Template>
  <TotalTime>1491</TotalTime>
  <Words>429</Words>
  <Application>Microsoft Office PowerPoint</Application>
  <PresentationFormat>Widescreen</PresentationFormat>
  <Paragraphs>104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Amasis MT Pro Black</vt:lpstr>
      <vt:lpstr>Arial</vt:lpstr>
      <vt:lpstr>Calibri</vt:lpstr>
      <vt:lpstr>Office Theme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31</cp:revision>
  <dcterms:created xsi:type="dcterms:W3CDTF">2025-08-31T14:43:51Z</dcterms:created>
  <dcterms:modified xsi:type="dcterms:W3CDTF">2025-09-01T15:39:49Z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2025-08-31T14:48:40Z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064f3ebd-b758-42ab-8f06-ac710ffe1055</vt:lpwstr>
  </property>
  <property fmtid="{D5CDD505-2E9C-101B-9397-08002B2CF9AE}" pid="8" name="MSIP_Label_19540963-e559-4020-8a90-fe8a502c2801_ContentBits">
    <vt:lpwstr>0</vt:lpwstr>
  </property>
  <property fmtid="{D5CDD505-2E9C-101B-9397-08002B2CF9AE}" pid="9" name="MSIP_Label_19540963-e559-4020-8a90-fe8a502c2801_Tag">
    <vt:lpwstr>10, 3, 0, 1</vt:lpwstr>
  </property>
</Properties>
</file>