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375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388" r:id="rId15"/>
    <p:sldId id="389" r:id="rId16"/>
    <p:sldId id="390" r:id="rId17"/>
    <p:sldId id="391" r:id="rId18"/>
    <p:sldId id="39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89A8A8-FAC4-46A1-8029-FA1F33A9A89D}">
          <p14:sldIdLst>
            <p14:sldId id="375"/>
            <p14:sldId id="376"/>
            <p14:sldId id="377"/>
            <p14:sldId id="378"/>
          </p14:sldIdLst>
        </p14:section>
        <p14:section name="04 Creating a New ArchiMate Model" id="{F649414F-4716-4DF5-9416-A24773F94DD4}">
          <p14:sldIdLst>
            <p14:sldId id="379"/>
          </p14:sldIdLst>
        </p14:section>
        <p14:section name="05 The Model Tree" id="{D9BB7177-C3C2-4255-92F8-84B535C83FDB}">
          <p14:sldIdLst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</p14:sldIdLst>
        </p14:section>
        <p14:section name="06 Views in Archi" id="{BFCED128-08C0-4FFC-8E63-E76280839A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93994" autoAdjust="0"/>
  </p:normalViewPr>
  <p:slideViewPr>
    <p:cSldViewPr snapToGrid="0">
      <p:cViewPr varScale="1">
        <p:scale>
          <a:sx n="110" d="100"/>
          <a:sy n="110" d="100"/>
        </p:scale>
        <p:origin x="438" y="25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8/31/2025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381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25F2B-E0DB-1DF7-E858-8A1DF1D75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56BAC4-2AA6-C2D4-BF0F-E2E41B1DAB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A698E-2C05-9432-266C-D11B1573F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CC6E0-C2C8-5A78-325D-1116D059F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05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28763-77B9-5DAB-A648-8F1268BB9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F4EE18-C638-0C31-6D14-8E04E7CDCB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B283CE-ACE4-4387-485C-05D51E2387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42DF9-D6E7-3536-3B70-998DEB657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060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30BF6-E72F-4EE9-D75D-3896CFA92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FD546-4A55-82BB-DC47-3044781FE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8764A-12B0-ECC1-C155-2A52BACA07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E5DDD-0CDB-6ACB-87E0-E4F3549752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508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69D1-CA83-AEB9-DBED-B642353B0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460F80-9389-BEDA-08EB-9F07B0F29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EB310-5E88-1C9B-FEA5-6E0B545BC6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1DA87-C3A6-2F54-2178-7ED3E965EF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491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BDB07-C866-B877-0BBE-68FA1436D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4FD2A3-930A-4950-2481-5A59D1FE4D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27156C-2A85-4100-5B7B-C762714B44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D8A25-E312-B694-DE18-05A99F1D83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45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85A09-8BDD-47DC-999A-7421305B7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E335EE-1785-3A5E-18A2-89468C1876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92C0E3-B064-3E1D-B76B-C6B2D7D375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C5667-D60F-E0CC-1971-D689BDDF7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4151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9A30B-0A84-0A6B-47ED-79D57707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E58DA-32CA-89A0-0A66-470F74F296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28DAA3-B51D-5AC9-0BF0-9D18485506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A84A28-22D1-1271-8C77-0E971EBCE5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53257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180BC-B23C-6ABE-9E15-A0A9DDBC2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DE56BD-9599-427F-C1BB-AE4C699796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0AF2FE-41D6-CFB1-2E66-EA0513096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D88099-47E4-6DC6-B316-67F549EF65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7333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23ACD-B710-879A-89BC-FF8912145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07B1D-BA9A-74CD-7958-2AF98FF814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1B796-CC33-80E5-412B-065210165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5FE20-2B68-D3E5-631E-109D12280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354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3F8A5-D0FA-3F93-3828-52BB1A1E9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F8541C-54D7-56A9-341F-7A7303D29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DC36AE-34FD-3E2B-5B20-65822473F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405EC-C791-5D36-3A04-AFA58CE0E9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6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85EEF-5203-823D-121B-645C19F40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776F7B-B561-252B-DADC-54F96A4ED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A3BC56-8F11-CDC1-6BE9-33020C9C2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DA1D4-45B4-8FF7-9444-2D6141802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30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45F2C-9559-B46F-0116-9FE459833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6A6C9E-249A-0422-2DA9-5CA953B2A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C9EED3-A407-9A24-EE2D-7307EEC79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BEBB1E-1A2C-361B-2B95-27F49A78A4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353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3D25C-E426-AF3A-C5C9-36F25F934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37CD74-1157-3810-0CA8-BA446FCB87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8E9EB5-9DD6-7F2F-3358-E3CB3AF9F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D348C-65F3-415E-A65A-00613DF9CA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72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5A2AE-3B4A-11EB-944C-1D1442FD8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892B57-A201-7B71-D29A-3865930344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12F928-B555-9981-1065-C17AE913B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78B39-25BB-4381-98FB-EA9DB40F3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9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5BD01-7083-43D9-D1AA-EB2860427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440B2-6F08-3465-E9A9-069F56BD80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B359DF-AF85-936F-E8C7-79798F8BF8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ED5D6-5875-7E0E-3EC1-564EEBB0B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530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5193E-0B80-8A3D-EA5B-10BC1934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072C6E-2753-9EAB-BC09-AF2CFD7D6F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1395E0-045F-7186-9401-C4C37983DF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42273-CB15-D588-5F5C-8079705AE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971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02E42-67C0-7A65-85DA-D94AD609B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2C7FD3-37AA-4F4E-9BBE-CA4A63BBC1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21405-ADE9-FEF5-A949-D22FB254B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C1AEF-B506-1B3D-414F-840F8E076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50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1019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1019" y="1101314"/>
            <a:ext cx="7781251" cy="2031324"/>
          </a:xfrm>
        </p:spPr>
        <p:txBody>
          <a:bodyPr/>
          <a:lstStyle/>
          <a:p>
            <a:r>
              <a:rPr lang="en-US" dirty="0"/>
              <a:t>Archi® Tool Tutorial base on User Guide 5.6.0</a:t>
            </a:r>
          </a:p>
        </p:txBody>
      </p:sp>
      <p:pic>
        <p:nvPicPr>
          <p:cNvPr id="3" name="Picture 2" descr="A hand pointing at a screen&#10;&#10;AI-generated content may be incorrect.">
            <a:extLst>
              <a:ext uri="{FF2B5EF4-FFF2-40B4-BE49-F238E27FC236}">
                <a16:creationId xmlns:a16="http://schemas.microsoft.com/office/drawing/2014/main" id="{7F962AC6-0452-C007-9BBA-3A987C305B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308" y="2301643"/>
            <a:ext cx="4414714" cy="44147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B964CA-5464-90C5-5354-BFDA90148702}"/>
              </a:ext>
            </a:extLst>
          </p:cNvPr>
          <p:cNvSpPr txBox="1"/>
          <p:nvPr/>
        </p:nvSpPr>
        <p:spPr>
          <a:xfrm>
            <a:off x="129110" y="130236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2681CB-770D-0A31-2085-902490D9722E}"/>
              </a:ext>
            </a:extLst>
          </p:cNvPr>
          <p:cNvSpPr txBox="1"/>
          <p:nvPr/>
        </p:nvSpPr>
        <p:spPr>
          <a:xfrm>
            <a:off x="2294959" y="286071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Opening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2F8014-79E8-1B72-E0F2-5FEF855BB2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6059" y="3545572"/>
            <a:ext cx="3244987" cy="13940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32DAE5-ECB5-3B67-F681-9E4442907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4836" y="0"/>
            <a:ext cx="4319542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FA6C1-0EBD-F6B4-AB91-7AFD1D297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AC4F893B-4D33-5D42-5262-B56E05DF82B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EA8CDE64-2DDF-A448-B795-99311D7FF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5CD34-C8FC-FE8C-AED9-5DDCE7CDCEA6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FB8D9B-BB98-4C8C-29AE-A01B5EA7472F}"/>
              </a:ext>
            </a:extLst>
          </p:cNvPr>
          <p:cNvSpPr txBox="1"/>
          <p:nvPr/>
        </p:nvSpPr>
        <p:spPr>
          <a:xfrm>
            <a:off x="81440" y="2353369"/>
            <a:ext cx="62524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05.05 Changing an Object’s ArchiMate Concept Type in the Model Tree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026A5B9-2DC7-81A9-8140-B717AE67B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FCA69D-A001-A525-C1C0-8D7FAC91E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677" y="1150577"/>
            <a:ext cx="4656298" cy="55449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62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FE617-840D-11D9-A52C-710089A74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4201F6B9-03EA-5937-7713-76CA3654DCB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1A1403B-AC7F-C45A-6A33-02DBA8B0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184BEE-B63D-6E96-56BD-A566BB82B313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B38396-81AF-5825-EDF9-E9BAF5BB126D}"/>
              </a:ext>
            </a:extLst>
          </p:cNvPr>
          <p:cNvSpPr txBox="1"/>
          <p:nvPr/>
        </p:nvSpPr>
        <p:spPr>
          <a:xfrm>
            <a:off x="81440" y="2353369"/>
            <a:ext cx="6252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05.06 </a:t>
            </a:r>
            <a:r>
              <a:rPr lang="en-US" altLang="zh-CN" sz="3600" b="1" dirty="0">
                <a:solidFill>
                  <a:schemeClr val="bg1"/>
                </a:solidFill>
              </a:rPr>
              <a:t>Editing Properties for an Object in the Model Tree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C48DC8-E65C-059A-3664-3DB004946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517B3D-856B-4C6F-18AB-8E782D77DF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114" y="1152524"/>
            <a:ext cx="4677166" cy="55752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64564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8693E-A1E1-E9F6-3F05-6BFC56C2E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AC74F456-4C5D-E90C-D295-D2BB0DDB04F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8F9EF706-2411-1F0D-C6A5-07525AECF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1647B-7AC2-D128-205D-B6A80803C786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AF3A78-B8F0-73E8-7B45-91E160D11204}"/>
              </a:ext>
            </a:extLst>
          </p:cNvPr>
          <p:cNvSpPr txBox="1"/>
          <p:nvPr/>
        </p:nvSpPr>
        <p:spPr>
          <a:xfrm>
            <a:off x="81440" y="2353369"/>
            <a:ext cx="62524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05.07 Concepts in the Model Tree and Views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86EDB-DCC3-0CB6-3D4D-0B40A354B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92779F-20BC-1707-D460-EDDDA9955E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5649" y="1200420"/>
            <a:ext cx="4807477" cy="5559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66516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1685E-7E6B-09B2-09FD-CDAD67AD3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6FE5317E-B2F1-F15E-6821-53D155B455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1C231B-5C96-9190-6656-594E47443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605129-BCED-3634-71C1-40312DE02A2A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8F5D03-E846-BF9C-12D2-93FDC589EA2B}"/>
              </a:ext>
            </a:extLst>
          </p:cNvPr>
          <p:cNvSpPr txBox="1"/>
          <p:nvPr/>
        </p:nvSpPr>
        <p:spPr>
          <a:xfrm>
            <a:off x="81440" y="2353369"/>
            <a:ext cx="6252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05.08 Synchronizing Selections in the Model Tree and a View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100BDC-58C0-85A3-608C-EB904DF71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3234B5-3D71-677B-795C-3FC5A9331F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9709" y="1161669"/>
            <a:ext cx="4751072" cy="5614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331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E3753-242B-10FA-F626-ECF56E77C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147D4CDE-7DD2-B98A-D2E0-84CE1F8B6AB8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9696A72-4587-F88D-08D1-8CC210E1D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0C2454-C29F-799E-E807-8EA853DCD290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4DE9C-4B63-3433-2F01-75EABA637C92}"/>
              </a:ext>
            </a:extLst>
          </p:cNvPr>
          <p:cNvSpPr txBox="1"/>
          <p:nvPr/>
        </p:nvSpPr>
        <p:spPr>
          <a:xfrm>
            <a:off x="81440" y="2353369"/>
            <a:ext cx="62524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05.09 Drill Down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ED738F-7D72-B399-2F12-78F289A82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8A35C-86CC-AC93-3632-5FB63A52F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1543" y="3945545"/>
            <a:ext cx="1995406" cy="19954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00286B4-A3F9-F05E-039F-77313B6F3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60004" y="1199095"/>
            <a:ext cx="4674657" cy="5492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946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089F5-6718-833F-85E7-6F7D69215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09E0B0F0-9D3F-9623-11AE-804C07659B4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F360AB1-390C-A8CC-F7E6-E355B703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DF4A9-556A-8EE9-035A-984261E007A6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CD8D04-2D2D-E081-9C85-E01762998788}"/>
              </a:ext>
            </a:extLst>
          </p:cNvPr>
          <p:cNvSpPr txBox="1"/>
          <p:nvPr/>
        </p:nvSpPr>
        <p:spPr>
          <a:xfrm>
            <a:off x="81440" y="2353369"/>
            <a:ext cx="6252416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chemeClr val="bg1"/>
                </a:solidFill>
              </a:rPr>
              <a:t>05.10 Hiding Folders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C229DB6-51E0-BD34-54C2-BE4007978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2B7D58-EC11-3D0A-672F-EFC00FC9E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335" y="1246112"/>
            <a:ext cx="4518668" cy="53628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E2BDDE-FF38-EA4C-F5E2-DD06F6E125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7085" y="4535440"/>
            <a:ext cx="1634412" cy="123531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3C55E6-635A-57B2-9942-995BEEB7A1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886" y="4535440"/>
            <a:ext cx="1425361" cy="12163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A615FDC3-797F-24DB-855C-0E6601079B9B}"/>
              </a:ext>
            </a:extLst>
          </p:cNvPr>
          <p:cNvSpPr/>
          <p:nvPr/>
        </p:nvSpPr>
        <p:spPr>
          <a:xfrm>
            <a:off x="2594624" y="4827282"/>
            <a:ext cx="579654" cy="610759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48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B9D68-E39E-9FC0-CB2F-CDBB48EF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49BB8A00-CD03-E228-0ADC-577DDBF83BB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116B9F5C-9567-0932-9ADB-287202DB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EBC7DA-044E-D0E0-016C-4DF250133278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16571-F088-0B38-60B0-C0CB6D1FECC9}"/>
              </a:ext>
            </a:extLst>
          </p:cNvPr>
          <p:cNvSpPr txBox="1"/>
          <p:nvPr/>
        </p:nvSpPr>
        <p:spPr>
          <a:xfrm>
            <a:off x="81440" y="2353369"/>
            <a:ext cx="6252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05.11 Searching and Filtering in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05.11.01 </a:t>
            </a:r>
            <a:r>
              <a:rPr lang="en-US" altLang="zh-CN" sz="2400" b="1" dirty="0">
                <a:solidFill>
                  <a:schemeClr val="bg1"/>
                </a:solidFill>
              </a:rPr>
              <a:t>Filtering Object Types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05.11.02 Filtering User Properties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05.11.03 Filtering Specializations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304C235-29BA-58CE-32CB-F6DAA96AC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1F45D4-A847-9E63-8898-BDB8DCCB3F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46112"/>
            <a:ext cx="5232200" cy="5367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8052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635C6-6698-D950-63D0-9540DA065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29CA17D0-950B-2393-8032-E826120159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E857B028-2F87-F388-6F6C-849ADC6CA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41AB16-ECC6-D3D3-1EA5-692C7661812B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665643-3B42-D57C-4957-0B3A04DFC8B7}"/>
              </a:ext>
            </a:extLst>
          </p:cNvPr>
          <p:cNvSpPr txBox="1"/>
          <p:nvPr/>
        </p:nvSpPr>
        <p:spPr>
          <a:xfrm>
            <a:off x="81440" y="2353369"/>
            <a:ext cx="6252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05.11 Searching and Filtering in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05.11.04 Show All Folders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05.11.05 Match Case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05.11.06 Match Regular Expression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A195F4-D235-DC6E-F00D-0BD969182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CF1395-160D-D782-4B27-918E08B1CF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3856" y="1191527"/>
            <a:ext cx="5291391" cy="55362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549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80D88-B8B4-7CBD-8A1A-3E12C3198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AE3F5CD1-5D81-A24F-6509-7B30EF44765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FEDE1BF-26D3-1D10-D187-F353390F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A68D91-34AA-7113-144A-D0FC7FD9C05E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87E35-C93A-1FDA-A4B4-1F742E180197}"/>
              </a:ext>
            </a:extLst>
          </p:cNvPr>
          <p:cNvSpPr txBox="1"/>
          <p:nvPr/>
        </p:nvSpPr>
        <p:spPr>
          <a:xfrm>
            <a:off x="81440" y="2353369"/>
            <a:ext cx="625241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05.11 Searching and Filtering in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05.11.07 Reset Filters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05.11.08 Find and Replace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68D5D2-65B7-2697-4973-99786F3EBB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F23CA1-CE8B-1B6F-8159-D21207FC6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1406" y="1174192"/>
            <a:ext cx="5269120" cy="55535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84712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460AB-48F1-FA7E-CEBC-7C340AA72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3BE60D1D-6A94-3D4E-F278-7BB045619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D47A94C-4F6D-6BBB-AF56-4D12EAE3A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1C4AF7-9CA1-E28D-C5D7-2FD8F04675D8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17D0B6-126F-E463-FD31-F5AF361CF5A6}"/>
              </a:ext>
            </a:extLst>
          </p:cNvPr>
          <p:cNvSpPr txBox="1"/>
          <p:nvPr/>
        </p:nvSpPr>
        <p:spPr>
          <a:xfrm>
            <a:off x="81440" y="2353369"/>
            <a:ext cx="6406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CH01 Introduction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B969F5-84BD-B2AD-5C39-AAE6AE64328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172469" y="1321762"/>
            <a:ext cx="5727732" cy="54039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A1A546-4982-E08D-00D2-CE1BE0114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2B4C03-7932-98A4-DDF5-5B45A5938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2335" y="3652016"/>
            <a:ext cx="4693983" cy="28455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602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86D43-7180-5199-A6F6-F50DA0B32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6A38FB20-BBC5-804D-9C6F-0C285282E0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978413E-5378-FC05-2924-5BC0F6539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3EED2-E139-8685-2312-5E02175A20A6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FC74F3-C354-997F-9817-A48B09E22979}"/>
              </a:ext>
            </a:extLst>
          </p:cNvPr>
          <p:cNvSpPr txBox="1"/>
          <p:nvPr/>
        </p:nvSpPr>
        <p:spPr>
          <a:xfrm>
            <a:off x="81440" y="2353369"/>
            <a:ext cx="6406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CH02 Installing</a:t>
            </a:r>
            <a:r>
              <a:rPr lang="zh-CN" altLang="en-US" sz="5400" b="1" dirty="0">
                <a:solidFill>
                  <a:schemeClr val="bg1"/>
                </a:solidFill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</a:rPr>
              <a:t>and</a:t>
            </a:r>
            <a:r>
              <a:rPr lang="zh-CN" altLang="en-US" sz="5400" b="1" dirty="0">
                <a:solidFill>
                  <a:schemeClr val="bg1"/>
                </a:solidFill>
              </a:rPr>
              <a:t> </a:t>
            </a:r>
            <a:r>
              <a:rPr lang="en-US" altLang="zh-CN" sz="5400" b="1" dirty="0">
                <a:solidFill>
                  <a:schemeClr val="bg1"/>
                </a:solidFill>
              </a:rPr>
              <a:t>Launching Archi</a:t>
            </a:r>
            <a:endParaRPr lang="en-US" sz="5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59A17A1-8590-F941-82C6-0286A4E194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076D2A-5E65-4F25-4014-74597A2532D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5802374" y="1163772"/>
            <a:ext cx="6080492" cy="55281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BE56782-993F-354A-DB8D-B2DF18694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6817" y="4121552"/>
            <a:ext cx="3144345" cy="2654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0172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A2D1F-15EB-7F07-9719-AE4F4379A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A0C9F6F1-EC0E-1191-BE5C-1D85044CD55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88B9E52-5E65-AB20-3908-7D084C024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DCB26-1156-1337-B844-EF2B50C27152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B1E288-9AD4-E423-AD43-66707E53B4F2}"/>
              </a:ext>
            </a:extLst>
          </p:cNvPr>
          <p:cNvSpPr txBox="1"/>
          <p:nvPr/>
        </p:nvSpPr>
        <p:spPr>
          <a:xfrm>
            <a:off x="81440" y="2353369"/>
            <a:ext cx="6406138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CH03 </a:t>
            </a:r>
            <a:r>
              <a:rPr lang="en-US" altLang="zh-CN" sz="5400" b="1" dirty="0">
                <a:solidFill>
                  <a:schemeClr val="bg1"/>
                </a:solidFill>
              </a:rPr>
              <a:t>Working in Archi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Windows and Tabs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Undo/Redo *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Cheat Sheets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Getting Help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8D15693-AA1D-39CE-EE09-5E5582312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7C1072-01B5-9BE6-9CEB-7743244B64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777" y="1179004"/>
            <a:ext cx="5851995" cy="55969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5097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DBF33-0BF4-8B0B-CECA-98B3E61AD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97D90FD2-7F2B-6A67-3625-34FFE2E79EF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308E6C81-A949-13E3-3D32-54E86528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0A2CD-407E-AF6A-940C-81C57ED950E1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F3000B-BCA7-D53E-D4C8-1290E6538FE4}"/>
              </a:ext>
            </a:extLst>
          </p:cNvPr>
          <p:cNvSpPr txBox="1"/>
          <p:nvPr/>
        </p:nvSpPr>
        <p:spPr>
          <a:xfrm>
            <a:off x="81440" y="2353369"/>
            <a:ext cx="640613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CH04 </a:t>
            </a:r>
            <a:r>
              <a:rPr lang="en-US" altLang="zh-CN" sz="5400" b="1" dirty="0">
                <a:solidFill>
                  <a:schemeClr val="bg1"/>
                </a:solidFill>
              </a:rPr>
              <a:t>Creating a New ArchiMate Model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C321BA3-D0CC-5AE9-CD47-66889BE0B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60110C-3000-1EA0-7980-A1CDA17B14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1920" y="1165525"/>
            <a:ext cx="5802120" cy="55622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47327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EC62B-15C7-3970-7A1F-4F57FCF12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1397AC15-2A85-98D9-F981-AABC884030D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3AAE12CA-AB31-E212-0FED-52BABF1C3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B54D02-DE06-40A2-76B4-903A72584133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D4E30-CC32-960D-1196-64A333F8F606}"/>
              </a:ext>
            </a:extLst>
          </p:cNvPr>
          <p:cNvSpPr txBox="1"/>
          <p:nvPr/>
        </p:nvSpPr>
        <p:spPr>
          <a:xfrm>
            <a:off x="81440" y="2353369"/>
            <a:ext cx="586551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05.01 Adding Elements to the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05.04.01 Drag and Drop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D434B9-7CA5-9B44-67D1-EEB7AD0311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00BAEC2-7510-2F87-F671-693753D16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6955" y="1381811"/>
            <a:ext cx="6091032" cy="48644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3485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DB1D2-7523-9A3A-1341-DACE5C678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89C77E1-78F8-65E9-D7EA-3A4346064C7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9E0C8624-423C-D078-5F58-2F912CA93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95EF0-340D-5508-425A-9096E11148BD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340D8-5560-E493-5D1A-4C49A6B4D3B2}"/>
              </a:ext>
            </a:extLst>
          </p:cNvPr>
          <p:cNvSpPr txBox="1"/>
          <p:nvPr/>
        </p:nvSpPr>
        <p:spPr>
          <a:xfrm>
            <a:off x="81440" y="2353369"/>
            <a:ext cx="62524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05.02 Specialized Elements in the “New” Menu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15C8EB-3272-832F-FCF8-D89B6D1B15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D1239A2-423C-8917-53ED-25674E13C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072" y="1213421"/>
            <a:ext cx="5334285" cy="5423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227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318A0-8182-EF23-ABC9-AFFE6669E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058135BF-3E96-D46B-A5FE-D1F67A54239F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FF038C84-FEE6-46A8-F8A3-A1B4262D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D30EC2-FEC0-CACF-5254-D946289E6A42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2CF7B1-F9A4-DAE7-8B96-2581AD5E3D3C}"/>
              </a:ext>
            </a:extLst>
          </p:cNvPr>
          <p:cNvSpPr txBox="1"/>
          <p:nvPr/>
        </p:nvSpPr>
        <p:spPr>
          <a:xfrm>
            <a:off x="81440" y="2353369"/>
            <a:ext cx="62524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05.03 Folders and Organization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05.03.01 User Sub-Folders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8FFAAD-3B84-B0C8-3700-6819666134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F13406-79E4-2193-963B-613C63117D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535" y="4825557"/>
            <a:ext cx="2086266" cy="170521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BD9548-DF95-2C43-C07F-DEC438F9E8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1336" y="4826962"/>
            <a:ext cx="2725151" cy="170380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01AB305-C020-5876-77F6-A7ADF6BDDE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5515" y="1156858"/>
            <a:ext cx="5060539" cy="55709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3133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143A3-2E89-55FF-D385-D90869070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C3779BED-976A-7570-6978-BA76963FB60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6224" cy="6858000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0F0660DD-30C5-E298-F082-178810CD7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40" y="82088"/>
            <a:ext cx="9695273" cy="66763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Archi® Tool Tutorial base on User Guide 5.6.0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6C9CC-AC47-D3A9-F340-34A97FDAC582}"/>
              </a:ext>
            </a:extLst>
          </p:cNvPr>
          <p:cNvSpPr txBox="1"/>
          <p:nvPr/>
        </p:nvSpPr>
        <p:spPr>
          <a:xfrm>
            <a:off x="106258" y="917049"/>
            <a:ext cx="1916371" cy="1200329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sz="7200" b="1" dirty="0">
                <a:latin typeface="Amasis MT Pro Black" panose="02040A04050005020304" pitchFamily="18" charset="0"/>
                <a:ea typeface="华文琥珀" panose="02010800040101010101" pitchFamily="2" charset="-122"/>
                <a:cs typeface="Aharoni" panose="02010803020104030203" pitchFamily="2" charset="-79"/>
              </a:rPr>
              <a:t>009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1BFF0-226B-850B-4C24-54DAE5B6FE7F}"/>
              </a:ext>
            </a:extLst>
          </p:cNvPr>
          <p:cNvSpPr txBox="1"/>
          <p:nvPr/>
        </p:nvSpPr>
        <p:spPr>
          <a:xfrm>
            <a:off x="81440" y="2353369"/>
            <a:ext cx="6252416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bg1"/>
                </a:solidFill>
              </a:rPr>
              <a:t>CH05 Model Tree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chemeClr val="bg1"/>
                </a:solidFill>
              </a:rPr>
              <a:t>05.04 Working in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05.04.01 </a:t>
            </a:r>
            <a:r>
              <a:rPr lang="en-US" altLang="zh-CN" sz="2400" b="1" dirty="0">
                <a:solidFill>
                  <a:schemeClr val="bg1"/>
                </a:solidFill>
              </a:rPr>
              <a:t>Drag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and</a:t>
            </a:r>
            <a:r>
              <a:rPr lang="zh-CN" altLang="en-US" sz="2400" b="1" dirty="0">
                <a:solidFill>
                  <a:schemeClr val="bg1"/>
                </a:solidFill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</a:rPr>
              <a:t>Drop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05.04.02 Cut and Paste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05.04.03 Deleting Objects from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05.04.04 Renaming and Object in the Model Tree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</a:rPr>
              <a:t>05.14.05 </a:t>
            </a:r>
            <a:r>
              <a:rPr lang="en-US" altLang="zh-CN" sz="2400" b="1" dirty="0">
                <a:solidFill>
                  <a:schemeClr val="bg1"/>
                </a:solidFill>
              </a:rPr>
              <a:t>Duplicating an Element or View in the Model Tree</a:t>
            </a:r>
            <a:endParaRPr lang="en-US" sz="2400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BA2A3CC-7740-1D74-F4DC-798A8DB0D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3629" y="130236"/>
            <a:ext cx="2294305" cy="9856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0786F14-7588-2DA7-1E8D-52953B3824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5019" y="1200421"/>
            <a:ext cx="5188824" cy="54538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9591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Assertion evidence presentation</Template>
  <TotalTime>1083</TotalTime>
  <Words>429</Words>
  <Application>Microsoft Office PowerPoint</Application>
  <PresentationFormat>Widescreen</PresentationFormat>
  <Paragraphs>104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Amasis MT Pro Black</vt:lpstr>
      <vt:lpstr>Arial</vt:lpstr>
      <vt:lpstr>Calibri</vt:lpstr>
      <vt:lpstr>Office Theme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  <vt:lpstr>Archi® Tool Tutorial base on User Guide 5.6.0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29</cp:revision>
  <dcterms:created xsi:type="dcterms:W3CDTF">2025-08-31T14:43:51Z</dcterms:created>
  <dcterms:modified xsi:type="dcterms:W3CDTF">2025-09-01T08:51:48Z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2025-08-31T14:48:40Z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064f3ebd-b758-42ab-8f06-ac710ffe1055</vt:lpwstr>
  </property>
  <property fmtid="{D5CDD505-2E9C-101B-9397-08002B2CF9AE}" pid="8" name="MSIP_Label_19540963-e559-4020-8a90-fe8a502c2801_ContentBits">
    <vt:lpwstr>0</vt:lpwstr>
  </property>
  <property fmtid="{D5CDD505-2E9C-101B-9397-08002B2CF9AE}" pid="9" name="MSIP_Label_19540963-e559-4020-8a90-fe8a502c2801_Tag">
    <vt:lpwstr>10, 3, 0, 1</vt:lpwstr>
  </property>
</Properties>
</file>