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75" r:id="rId2"/>
    <p:sldId id="3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F8A5-D0FA-3F93-3828-52BB1A1E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8541C-54D7-56A9-341F-7A7303D29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C36AE-34FD-3E2B-5B20-65822473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05EC-C791-5D36-3A04-AFA58CE0E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19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9" y="1101314"/>
            <a:ext cx="7781251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DAE5-ECB5-3B67-F681-9E4442907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36" y="0"/>
            <a:ext cx="431954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60AB-48F1-FA7E-CEBC-7C340AA7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BE60D1D-6A94-3D4E-F278-7BB045619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D47A94C-4F6D-6BBB-AF56-4D12EAE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6" y="82088"/>
            <a:ext cx="9869563" cy="115651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C4AF7-9CA1-E28D-C5D7-2FD8F04675D8}"/>
              </a:ext>
            </a:extLst>
          </p:cNvPr>
          <p:cNvSpPr txBox="1"/>
          <p:nvPr/>
        </p:nvSpPr>
        <p:spPr>
          <a:xfrm>
            <a:off x="81440" y="1278063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D0B6-126F-E463-FD31-F5AF361CF5A6}"/>
              </a:ext>
            </a:extLst>
          </p:cNvPr>
          <p:cNvSpPr txBox="1"/>
          <p:nvPr/>
        </p:nvSpPr>
        <p:spPr>
          <a:xfrm>
            <a:off x="106258" y="2743563"/>
            <a:ext cx="640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CH01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69F5-84BD-B2AD-5C39-AAE6AE64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352051" y="1491193"/>
            <a:ext cx="5290580" cy="499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1A546-4982-E08D-00D2-CE1BE011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B4C03-7932-98A4-DDF5-5B45A593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35" y="3652016"/>
            <a:ext cx="4693983" cy="284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0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33</TotalTime>
  <Words>25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Amasis MT Pro Black</vt:lpstr>
      <vt:lpstr>Arial</vt:lpstr>
      <vt:lpstr>Calibri</vt:lpstr>
      <vt:lpstr>Office Theme</vt:lpstr>
      <vt:lpstr>Archi® Tool Tutorial base on User Guide 5.6.0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2025-08-31T14:43:51Z</dcterms:created>
  <dcterms:modified xsi:type="dcterms:W3CDTF">2025-08-31T15:22:22Z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