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B18A2C"/>
    <a:srgbClr val="616A78"/>
    <a:srgbClr val="D87C1B"/>
    <a:srgbClr val="000000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3994" autoAdjust="0"/>
  </p:normalViewPr>
  <p:slideViewPr>
    <p:cSldViewPr snapToGrid="0">
      <p:cViewPr varScale="1">
        <p:scale>
          <a:sx n="110" d="100"/>
          <a:sy n="110" d="100"/>
        </p:scale>
        <p:origin x="438" y="27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8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47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63C9361F-F5AC-124A-A751-F276961C9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2707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110C240-E84A-BB4D-911E-3069CAF91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176" y="1018950"/>
            <a:ext cx="10542706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B2370-69F6-454B-ACB1-3BCDAE4D8D5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7320225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85AAEB-729B-0E45-AA2A-8821D226E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60220" y="3888618"/>
            <a:ext cx="238909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BA4E48D-7640-4648-AD2A-35EB9295CC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60220" y="5322378"/>
            <a:ext cx="2389094" cy="8597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6946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0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67F-4D1E-EA4A-9BD5-F58C1A590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62621"/>
          </a:xfrm>
        </p:spPr>
        <p:txBody>
          <a:bodyPr lIns="0" tIns="0" anchor="t"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A66A47-2551-47FC-AF11-56C9D8900AD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895600" y="202268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6A8B312-3B12-4FB7-8207-99056B6249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07040" y="202268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889AF3F-A262-4DE7-9C9F-D0730B47D91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895600" y="347034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43E97BC8-22E4-3141-9608-84A945A42A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347034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4D375CF-42E3-43DD-814F-AC643A2908F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895600" y="4922214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B752F2A-0251-4959-80B1-17743D2F9F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4922214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23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3">
            <a:extLst>
              <a:ext uri="{FF2B5EF4-FFF2-40B4-BE49-F238E27FC236}">
                <a16:creationId xmlns:a16="http://schemas.microsoft.com/office/drawing/2014/main" id="{40DEA294-B1C6-9E48-A990-C4FC916393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A9031-5DBD-4AD9-9381-7F3F67DD857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8200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9751D94-3DF3-A241-B368-55DC9BEF3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197" y="4634096"/>
            <a:ext cx="3042684" cy="617685"/>
          </a:xfrm>
          <a:solidFill>
            <a:schemeClr val="accent4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B5A1782-324D-4E6F-B70F-B4AAAF5BE28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600994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02C2A04-A4DF-194D-9BF0-98BDCA834A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1548" y="4634097"/>
            <a:ext cx="3042684" cy="617685"/>
          </a:xfrm>
          <a:solidFill>
            <a:schemeClr val="accent2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948B0B4-59DD-4F57-BC4D-AD690F1F9A8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310557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10F1566-2F10-C94E-A440-3BE6863E41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1111" y="4636714"/>
            <a:ext cx="3042684" cy="617685"/>
          </a:xfrm>
          <a:solidFill>
            <a:schemeClr val="accent3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8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1830361-A194-9F4E-999F-05BDD53E5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9F5E-ECB4-4608-BAD6-3C0B906FBC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968500" y="1780031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1456E2-715C-4D0E-AEC1-EDCEF7EFE17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97700" y="1779475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4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6BEBC398-0B32-5D4C-8F8E-8DA17BC07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2D11-D0BD-46AC-942A-A7F84C34C1C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38199" y="1780031"/>
            <a:ext cx="10537683" cy="457631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17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269070-4807-43E2-A9DF-90767C93C7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207239" cy="6858000"/>
          </a:xfrm>
          <a:solidFill>
            <a:schemeClr val="accent1"/>
          </a:solidFill>
        </p:spPr>
        <p:txBody>
          <a:bodyPr tIns="2560320" anchor="ctr">
            <a:no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95A5A22-1295-5A4C-BEED-CDAAB6B38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1574" y="-11151"/>
            <a:ext cx="12207240" cy="3429000"/>
          </a:xfrm>
          <a:solidFill>
            <a:srgbClr val="262626">
              <a:alpha val="61961"/>
            </a:srgbClr>
          </a:solidFill>
          <a:ln>
            <a:noFill/>
          </a:ln>
        </p:spPr>
        <p:txBody>
          <a:bodyPr lIns="868680" tIns="2057400" bIns="9144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exit master text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EBD28-F38A-B644-853D-75CBD6A9F7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5847"/>
            <a:ext cx="10515600" cy="1062232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6C998-067D-F24C-8880-399DE7EC60CF}"/>
              </a:ext>
            </a:extLst>
          </p:cNvPr>
          <p:cNvSpPr txBox="1"/>
          <p:nvPr userDrawn="1"/>
        </p:nvSpPr>
        <p:spPr>
          <a:xfrm>
            <a:off x="3340444" y="5935091"/>
            <a:ext cx="5511112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5470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FD44-3E18-544B-BBAC-DCBF5F125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9494"/>
            <a:ext cx="10515600" cy="91159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69AB53E-6566-42B1-A87A-589EE239D5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6759223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D3509C8-7877-6946-8CE5-00F7B9552E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3725227"/>
            <a:ext cx="2919113" cy="183531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6EC1DFF-6B7A-4C4C-9BDC-76D1FE8D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32800" y="5692068"/>
            <a:ext cx="2919113" cy="53275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5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DDE9C-955A-40E0-AEDB-57EE5B37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92AA-470A-438D-B06A-389D4965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0FCC-269D-49E4-B1A8-2F5D9EEA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8" r:id="rId4"/>
    <p:sldLayoutId id="2147483679" r:id="rId5"/>
    <p:sldLayoutId id="2147483680" r:id="rId6"/>
    <p:sldLayoutId id="2147483682" r:id="rId7"/>
    <p:sldLayoutId id="2147483687" r:id="rId8"/>
    <p:sldLayoutId id="2147483686" r:id="rId9"/>
    <p:sldLayoutId id="214748368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8" y="1101314"/>
            <a:ext cx="12188952" cy="2031324"/>
          </a:xfrm>
        </p:spPr>
        <p:txBody>
          <a:bodyPr/>
          <a:lstStyle/>
          <a:p>
            <a:r>
              <a:rPr lang="en-US" dirty="0"/>
              <a:t>Archi® Tool Tutorial base on User Guide 5.6.0</a:t>
            </a:r>
          </a:p>
        </p:txBody>
      </p:sp>
      <p:pic>
        <p:nvPicPr>
          <p:cNvPr id="3" name="Picture 2" descr="A hand pointing at a screen&#10;&#10;AI-generated content may be incorrect.">
            <a:extLst>
              <a:ext uri="{FF2B5EF4-FFF2-40B4-BE49-F238E27FC236}">
                <a16:creationId xmlns:a16="http://schemas.microsoft.com/office/drawing/2014/main" id="{7F962AC6-0452-C007-9BBA-3A987C305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77" y="2218298"/>
            <a:ext cx="4414714" cy="4414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964CA-5464-90C5-5354-BFDA90148702}"/>
              </a:ext>
            </a:extLst>
          </p:cNvPr>
          <p:cNvSpPr txBox="1"/>
          <p:nvPr/>
        </p:nvSpPr>
        <p:spPr>
          <a:xfrm>
            <a:off x="129110" y="130236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681CB-770D-0A31-2085-902490D9722E}"/>
              </a:ext>
            </a:extLst>
          </p:cNvPr>
          <p:cNvSpPr txBox="1"/>
          <p:nvPr/>
        </p:nvSpPr>
        <p:spPr>
          <a:xfrm>
            <a:off x="2294959" y="286071"/>
            <a:ext cx="8648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Opening and 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339D03-86AA-63C7-7BFE-61976B610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618" y="2522183"/>
            <a:ext cx="4482156" cy="4228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rtion-Evidence-Template_Win32_CP_v19.potx" id="{F7F7AC7C-B7AB-44FD-AC83-76356AEA967F}" vid="{C271DA4D-3F28-4C4F-A66E-BDB8F32B9A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Assertion evidence presentation</Template>
  <TotalTime>0</TotalTime>
  <Words>14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Amasis MT Pro Black</vt:lpstr>
      <vt:lpstr>Arial</vt:lpstr>
      <vt:lpstr>Calibri</vt:lpstr>
      <vt:lpstr>Office Theme</vt:lpstr>
      <vt:lpstr>Archi® Tool Tutorial base on User Guide 5.6.0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1</cp:revision>
  <dcterms:created xsi:type="dcterms:W3CDTF">2025-08-31T14:43:51Z</dcterms:created>
  <dcterms:modified xsi:type="dcterms:W3CDTF">2025-08-31T14:49:37Z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2025-08-31T14:48:40Z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064f3ebd-b758-42ab-8f06-ac710ffe1055</vt:lpwstr>
  </property>
  <property fmtid="{D5CDD505-2E9C-101B-9397-08002B2CF9AE}" pid="8" name="MSIP_Label_19540963-e559-4020-8a90-fe8a502c2801_ContentBits">
    <vt:lpwstr>0</vt:lpwstr>
  </property>
  <property fmtid="{D5CDD505-2E9C-101B-9397-08002B2CF9AE}" pid="9" name="MSIP_Label_19540963-e559-4020-8a90-fe8a502c2801_Tag">
    <vt:lpwstr>10, 3, 0, 1</vt:lpwstr>
  </property>
</Properties>
</file>