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3994" autoAdjust="0"/>
  </p:normalViewPr>
  <p:slideViewPr>
    <p:cSldViewPr snapToGrid="0">
      <p:cViewPr varScale="1">
        <p:scale>
          <a:sx n="110" d="100"/>
          <a:sy n="110" d="100"/>
        </p:scale>
        <p:origin x="438" y="27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8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8" y="1101314"/>
            <a:ext cx="12188952" cy="2031324"/>
          </a:xfrm>
        </p:spPr>
        <p:txBody>
          <a:bodyPr/>
          <a:lstStyle/>
          <a:p>
            <a:r>
              <a:rPr lang="en-US" dirty="0"/>
              <a:t>Archi® Tool Tutorial base on User Guide 5.6.0</a:t>
            </a:r>
          </a:p>
        </p:txBody>
      </p:sp>
      <p:pic>
        <p:nvPicPr>
          <p:cNvPr id="3" name="Picture 2" descr="A hand pointing at a screen&#10;&#10;AI-generated content may be incorrect.">
            <a:extLst>
              <a:ext uri="{FF2B5EF4-FFF2-40B4-BE49-F238E27FC236}">
                <a16:creationId xmlns:a16="http://schemas.microsoft.com/office/drawing/2014/main" id="{7F962AC6-0452-C007-9BBA-3A987C305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8" y="2301643"/>
            <a:ext cx="4414714" cy="4414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964CA-5464-90C5-5354-BFDA90148702}"/>
              </a:ext>
            </a:extLst>
          </p:cNvPr>
          <p:cNvSpPr txBox="1"/>
          <p:nvPr/>
        </p:nvSpPr>
        <p:spPr>
          <a:xfrm>
            <a:off x="129110" y="130236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681CB-770D-0A31-2085-902490D9722E}"/>
              </a:ext>
            </a:extLst>
          </p:cNvPr>
          <p:cNvSpPr txBox="1"/>
          <p:nvPr/>
        </p:nvSpPr>
        <p:spPr>
          <a:xfrm>
            <a:off x="2294959" y="286071"/>
            <a:ext cx="8648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Opening and 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339D03-86AA-63C7-7BFE-61976B610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376" y="2517850"/>
            <a:ext cx="4482156" cy="4228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2F8014-79E8-1B72-E0F2-5FEF855BB2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059" y="3545572"/>
            <a:ext cx="3244987" cy="139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Assertion evidence presentation</Template>
  <TotalTime>2</TotalTime>
  <Words>14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Amasis MT Pro Black</vt:lpstr>
      <vt:lpstr>Arial</vt:lpstr>
      <vt:lpstr>Calibri</vt:lpstr>
      <vt:lpstr>Office Theme</vt:lpstr>
      <vt:lpstr>Archi® Tool Tutorial base on User Guide 5.6.0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2</cp:revision>
  <dcterms:created xsi:type="dcterms:W3CDTF">2025-08-31T14:43:51Z</dcterms:created>
  <dcterms:modified xsi:type="dcterms:W3CDTF">2025-08-31T14:51:37Z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2025-08-31T14:48:40Z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064f3ebd-b758-42ab-8f06-ac710ffe1055</vt:lpwstr>
  </property>
  <property fmtid="{D5CDD505-2E9C-101B-9397-08002B2CF9AE}" pid="8" name="MSIP_Label_19540963-e559-4020-8a90-fe8a502c2801_ContentBits">
    <vt:lpwstr>0</vt:lpwstr>
  </property>
  <property fmtid="{D5CDD505-2E9C-101B-9397-08002B2CF9AE}" pid="9" name="MSIP_Label_19540963-e559-4020-8a90-fe8a502c2801_Tag">
    <vt:lpwstr>10, 3, 0, 1</vt:lpwstr>
  </property>
</Properties>
</file>