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misw.org/ont" TargetMode="External"/><Relationship Id="rId5" Type="http://schemas.openxmlformats.org/officeDocument/2006/relationships/hyperlink" Target="https://github.com/protegeproject/protege/issues/1199" TargetMode="External"/><Relationship Id="rId4" Type="http://schemas.openxmlformats.org/officeDocument/2006/relationships/hyperlink" Target="https://gitee.com/yasenstar/Chinese_Culture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2"/>
            <a:ext cx="7888941" cy="266241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完成“伤寒杂病论”其他章节的方剂与病脉证建模数据准备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600" dirty="0"/>
              <a:t>0xx -&gt; 000xx (Refactor – Rename Multiple Entities)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010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1"/>
            <a:ext cx="7888941" cy="3256728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完成“伤寒杂病论”前三章（太阳病）的方剂与病脉证数据建模</a:t>
            </a:r>
            <a:endParaRPr lang="en-US" altLang="zh-CN" sz="2000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解决了中文输入情况下与自动补全功能快捷键的冲突问题 </a:t>
            </a:r>
            <a:r>
              <a:rPr lang="en-US" altLang="zh-CN" sz="2000" dirty="0"/>
              <a:t>( </a:t>
            </a:r>
            <a:r>
              <a:rPr lang="en-US" altLang="zh-CN" sz="2000" dirty="0">
                <a:hlinkClick r:id="rId5"/>
              </a:rPr>
              <a:t>https://github.com/protegeproject/protege/issues/1199</a:t>
            </a:r>
            <a:r>
              <a:rPr lang="en-US" altLang="zh-CN" sz="2000" dirty="0"/>
              <a:t> )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Ontology</a:t>
            </a:r>
            <a:r>
              <a:rPr lang="zh-CN" altLang="en-US" sz="2000" dirty="0"/>
              <a:t>的</a:t>
            </a:r>
            <a:r>
              <a:rPr lang="en-US" altLang="zh-CN" sz="2000" dirty="0"/>
              <a:t>Class</a:t>
            </a:r>
            <a:r>
              <a:rPr lang="zh-CN" altLang="en-US" sz="2000" dirty="0"/>
              <a:t>结构重整</a:t>
            </a:r>
            <a:endParaRPr lang="en-US" altLang="zh-CN" sz="2000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添加示例的</a:t>
            </a:r>
            <a:r>
              <a:rPr lang="en-US" altLang="zh-CN" sz="2000" dirty="0"/>
              <a:t>SPARQL</a:t>
            </a:r>
            <a:r>
              <a:rPr lang="zh-CN" altLang="en-US" sz="2000" dirty="0"/>
              <a:t>查询语句</a:t>
            </a:r>
            <a:endParaRPr lang="en-US" altLang="zh-CN" sz="2000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发布</a:t>
            </a:r>
            <a:r>
              <a:rPr lang="en-US" altLang="zh-CN" sz="2000" dirty="0"/>
              <a:t>Ontology</a:t>
            </a:r>
            <a:r>
              <a:rPr lang="zh-CN" altLang="en-US" sz="2000" dirty="0"/>
              <a:t>到</a:t>
            </a:r>
            <a:r>
              <a:rPr lang="en-US" altLang="zh-CN" sz="2000" dirty="0">
                <a:hlinkClick r:id="rId6"/>
              </a:rPr>
              <a:t>https://mmisw.org/ont</a:t>
            </a:r>
            <a:endParaRPr lang="en-US" altLang="zh-C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34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011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1"/>
            <a:ext cx="7888941" cy="3256728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“伤寒杂病论”方剂与病脉证数据建模演示 </a:t>
            </a:r>
            <a:r>
              <a:rPr lang="en-US" altLang="zh-CN" sz="4400" dirty="0"/>
              <a:t>(</a:t>
            </a:r>
            <a:r>
              <a:rPr lang="zh-CN" altLang="en-US" sz="4400" dirty="0"/>
              <a:t>第</a:t>
            </a:r>
            <a:r>
              <a:rPr lang="en-US" altLang="zh-CN" sz="4400" dirty="0"/>
              <a:t>4</a:t>
            </a:r>
            <a:r>
              <a:rPr lang="zh-CN" altLang="en-US" sz="4400" dirty="0"/>
              <a:t>、</a:t>
            </a:r>
            <a:r>
              <a:rPr lang="en-US" altLang="zh-CN" sz="4400" dirty="0"/>
              <a:t>5</a:t>
            </a:r>
            <a:r>
              <a:rPr lang="zh-CN" altLang="en-US" sz="4400" dirty="0"/>
              <a:t>章</a:t>
            </a:r>
            <a:r>
              <a:rPr lang="en-US" altLang="zh-CN" sz="4400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31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3305</TotalTime>
  <Words>887</Words>
  <Application>Microsoft Office PowerPoint</Application>
  <PresentationFormat>Widescreen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  <vt:lpstr>使用Protégé建立中国医学本体模型 CN-MEDO Ontology - 010</vt:lpstr>
      <vt:lpstr>使用Protégé建立中国医学本体模型 CN-MEDO Ontology - 011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30</cp:revision>
  <dcterms:created xsi:type="dcterms:W3CDTF">2023-11-21T16:31:22Z</dcterms:created>
  <dcterms:modified xsi:type="dcterms:W3CDTF">2024-05-12T13:55:52Z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