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11/21/2023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Traditional_Chinese_Medici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itee.com/yasenstar/Traditional_Chinese_Medici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Protégé</a:t>
            </a:r>
            <a:r>
              <a:rPr lang="zh-CN" altLang="en-US" dirty="0"/>
              <a:t>建立中国传统医学本体模型</a:t>
            </a:r>
            <a:r>
              <a:rPr lang="en-US" altLang="zh-CN" dirty="0"/>
              <a:t>Ontology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720729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https://github.com/yasenstar/Traditional_Chinese_Medicine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https://gitee.com/yasenstar/Traditional_Chinese_Medicine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08F54-F54A-51E9-702C-7BF713AE7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" y="2796988"/>
            <a:ext cx="3996347" cy="19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42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Palatino Linotype</vt:lpstr>
      <vt:lpstr>Wingdings 2</vt:lpstr>
      <vt:lpstr>Presentation on brainstorming</vt:lpstr>
      <vt:lpstr>使用Protégé建立中国传统医学本体模型Ontology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使用Protégé建立中国传统医学本体模型Ontology</dc:title>
  <dc:creator>Zhao Xiaoqi</dc:creator>
  <cp:lastModifiedBy>Zhao Xiaoqi</cp:lastModifiedBy>
  <cp:revision>1</cp:revision>
  <dcterms:created xsi:type="dcterms:W3CDTF">2023-11-21T16:31:22Z</dcterms:created>
  <dcterms:modified xsi:type="dcterms:W3CDTF">2023-11-21T16:34:19Z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2023-11-21T16:33:59Z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1e036fe7-2d59-44e6-9218-6ed04cc18878</vt:lpwstr>
  </property>
  <property fmtid="{D5CDD505-2E9C-101B-9397-08002B2CF9AE}" pid="18" name="MSIP_Label_19540963-e559-4020-8a90-fe8a502c2801_ContentBits">
    <vt:lpwstr>0</vt:lpwstr>
  </property>
</Properties>
</file>