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72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8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12/22/2023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12/22/2023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ee.com/yasenstar/Traditional_Chinese_Medicin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xiaoqizhao@outlook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ee.com/yasenstar/Traditional_Chinese_Medicin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ee.com/yasenstar/Chinese_Cul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Protégé</a:t>
            </a:r>
            <a:r>
              <a:rPr lang="zh-CN" altLang="en-US" dirty="0"/>
              <a:t>建立中国传统医学本体模型</a:t>
            </a:r>
            <a:r>
              <a:rPr lang="en-US" altLang="zh-CN" dirty="0"/>
              <a:t>Ontology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08F54-F54A-51E9-702C-7BF713AE7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2796988"/>
            <a:ext cx="3996347" cy="19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CBA4-4105-5FD9-C038-9DC37DDB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主要内容与建模结构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41D5-49EE-B796-8803-C0468C6F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文件保存与代码仓库（</a:t>
            </a:r>
            <a:r>
              <a:rPr lang="en-US" altLang="zh-CN" dirty="0"/>
              <a:t>GitHub, Gitee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中医的知识体系和信息的收集</a:t>
            </a:r>
            <a:endParaRPr lang="en-US" altLang="zh-CN" dirty="0"/>
          </a:p>
          <a:p>
            <a:r>
              <a:rPr lang="en-US" dirty="0"/>
              <a:t>Protégé</a:t>
            </a:r>
            <a:r>
              <a:rPr lang="zh-CN" altLang="en-US" dirty="0"/>
              <a:t>的本体模型（</a:t>
            </a:r>
            <a:r>
              <a:rPr lang="en-US" altLang="zh-CN" dirty="0"/>
              <a:t>Ontology</a:t>
            </a:r>
            <a:r>
              <a:rPr lang="zh-CN" altLang="en-US" dirty="0"/>
              <a:t>）的结构设计思路</a:t>
            </a:r>
            <a:endParaRPr lang="en-US" altLang="zh-CN" dirty="0"/>
          </a:p>
          <a:p>
            <a:pPr lvl="1"/>
            <a:r>
              <a:rPr lang="en-US" dirty="0"/>
              <a:t>Class vs Instance</a:t>
            </a:r>
          </a:p>
          <a:p>
            <a:pPr lvl="1"/>
            <a:r>
              <a:rPr lang="en-US" dirty="0"/>
              <a:t>How to handle the relationships in Chinese Medicine context</a:t>
            </a:r>
          </a:p>
          <a:p>
            <a:r>
              <a:rPr lang="zh-CN" altLang="en-US" dirty="0"/>
              <a:t>本体模型的可视化</a:t>
            </a:r>
            <a:endParaRPr lang="en-US" altLang="zh-CN" dirty="0"/>
          </a:p>
          <a:p>
            <a:r>
              <a:rPr lang="zh-CN" altLang="en-US" dirty="0"/>
              <a:t>本体模型的查询支持（</a:t>
            </a:r>
            <a:r>
              <a:rPr lang="en-US" altLang="zh-CN" dirty="0"/>
              <a:t>SPARQL</a:t>
            </a:r>
            <a:r>
              <a:rPr lang="zh-CN" altLang="en-US" dirty="0"/>
              <a:t>实施）</a:t>
            </a:r>
            <a:endParaRPr lang="en-US" altLang="zh-CN" dirty="0"/>
          </a:p>
          <a:p>
            <a:r>
              <a:rPr lang="zh-CN" altLang="en-US" dirty="0"/>
              <a:t>介绍视频的安排</a:t>
            </a: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9C1F6ACD-7944-3356-2ABA-3D8E04B4DFDF}"/>
              </a:ext>
            </a:extLst>
          </p:cNvPr>
          <p:cNvSpPr txBox="1">
            <a:spLocks/>
          </p:cNvSpPr>
          <p:nvPr/>
        </p:nvSpPr>
        <p:spPr>
          <a:xfrm>
            <a:off x="609600" y="6350252"/>
            <a:ext cx="10472928" cy="507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Xiaoqi Zhao (</a:t>
            </a:r>
            <a:r>
              <a:rPr lang="en-US" dirty="0">
                <a:hlinkClick r:id="rId2"/>
              </a:rPr>
              <a:t>xiaoqizhao@outlook.com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4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- 002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更新</a:t>
            </a:r>
            <a:r>
              <a:rPr lang="en-US" altLang="zh-CN" dirty="0"/>
              <a:t>repository page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输入历代朝代结构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构建</a:t>
            </a:r>
            <a:r>
              <a:rPr lang="en-US" altLang="zh-CN" dirty="0"/>
              <a:t>《</a:t>
            </a:r>
            <a:r>
              <a:rPr lang="zh-CN" altLang="en-US" dirty="0"/>
              <a:t>本草纲目</a:t>
            </a:r>
            <a:r>
              <a:rPr lang="en-US" altLang="zh-CN" dirty="0"/>
              <a:t>》</a:t>
            </a:r>
            <a:r>
              <a:rPr lang="zh-CN" altLang="en-US" dirty="0"/>
              <a:t>药品</a:t>
            </a:r>
            <a:r>
              <a:rPr lang="en-US" altLang="zh-CN" dirty="0"/>
              <a:t>class</a:t>
            </a:r>
            <a:r>
              <a:rPr lang="zh-CN" altLang="en-US" dirty="0"/>
              <a:t>结构，与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》cross reference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/>
              <a:t>DL Query</a:t>
            </a:r>
            <a:r>
              <a:rPr lang="zh-CN" altLang="en-US" dirty="0"/>
              <a:t>检视</a:t>
            </a:r>
            <a:r>
              <a:rPr lang="en-US" altLang="zh-CN" dirty="0"/>
              <a:t>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- 003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整合代码信息仓库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本体模型化整为零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方剂学</a:t>
            </a:r>
            <a:r>
              <a:rPr lang="en-US" altLang="zh-CN" dirty="0"/>
              <a:t>》</a:t>
            </a:r>
            <a:r>
              <a:rPr lang="zh-CN" altLang="en-US" dirty="0"/>
              <a:t>探讨方剂</a:t>
            </a:r>
            <a:r>
              <a:rPr lang="en-US" altLang="zh-CN" dirty="0"/>
              <a:t>-</a:t>
            </a:r>
            <a:r>
              <a:rPr lang="zh-CN" altLang="en-US" dirty="0"/>
              <a:t>药材</a:t>
            </a:r>
            <a:r>
              <a:rPr lang="en-US" altLang="zh-CN" dirty="0"/>
              <a:t>-</a:t>
            </a:r>
            <a:r>
              <a:rPr lang="zh-CN" altLang="en-US" dirty="0"/>
              <a:t>药量与出处之间的本体元素选择与关系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初步建立</a:t>
            </a:r>
            <a:r>
              <a:rPr lang="en-US" altLang="zh-CN" dirty="0" err="1"/>
              <a:t>chinese_prescription</a:t>
            </a:r>
            <a:r>
              <a:rPr lang="zh-CN" altLang="en-US" dirty="0"/>
              <a:t>本体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2E521-A50B-3476-CFF5-47FAFE746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703" y="2293284"/>
            <a:ext cx="1819275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2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99</TotalTime>
  <Words>256</Words>
  <Application>Microsoft Office PowerPoint</Application>
  <PresentationFormat>Widescreen</PresentationFormat>
  <Paragraphs>36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使用Protégé建立中国传统医学本体模型Ontology</vt:lpstr>
      <vt:lpstr>主要内容与建模结构</vt:lpstr>
      <vt:lpstr>使用Protégé建立中国传统医学本体模型Ontology - 002</vt:lpstr>
      <vt:lpstr>使用Protégé建立中国传统医学本体模型Ontology - 003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使用Protégé建立中国传统医学本体模型Ontology</dc:title>
  <dc:creator>Zhao Xiaoqi</dc:creator>
  <cp:lastModifiedBy>Zhao Xiaoqi</cp:lastModifiedBy>
  <cp:revision>8</cp:revision>
  <dcterms:created xsi:type="dcterms:W3CDTF">2023-11-21T16:31:22Z</dcterms:created>
  <dcterms:modified xsi:type="dcterms:W3CDTF">2023-12-23T01:49:35Z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2023-11-21T16:33:59Z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1e036fe7-2d59-44e6-9218-6ed04cc18878</vt:lpwstr>
  </property>
  <property fmtid="{D5CDD505-2E9C-101B-9397-08002B2CF9AE}" pid="18" name="MSIP_Label_19540963-e559-4020-8a90-fe8a502c2801_ContentBits">
    <vt:lpwstr>0</vt:lpwstr>
  </property>
</Properties>
</file>