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/>
            </a:br>
            <a:r>
              <a:rPr lang="en-US" altLang="zh-CN" sz="4400"/>
              <a:t>CN-MEDO 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369</TotalTime>
  <Words>499</Words>
  <Application>Microsoft Office PowerPoint</Application>
  <PresentationFormat>Widescreen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13</cp:revision>
  <dcterms:created xsi:type="dcterms:W3CDTF">2023-11-21T16:31:22Z</dcterms:created>
  <dcterms:modified xsi:type="dcterms:W3CDTF">2024-04-02T21:30:40Z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