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yasenstar/Traditional_Chinese_Medic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ee.com/yasenstar/Chinese_Cul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ee.com/yasenstar/Chinese_Cul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004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EDA390-E8B8-90D5-05F5-2A27789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中医基础理论</a:t>
            </a:r>
            <a:r>
              <a:rPr lang="en-US" altLang="zh-CN" dirty="0"/>
              <a:t>》</a:t>
            </a:r>
            <a:r>
              <a:rPr lang="zh-CN" altLang="en-US" dirty="0"/>
              <a:t>为蓝本构建新的本体模型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厘清</a:t>
            </a:r>
            <a:r>
              <a:rPr lang="en-US" altLang="zh-CN" dirty="0"/>
              <a:t>Class</a:t>
            </a:r>
            <a:r>
              <a:rPr lang="zh-CN" altLang="en-US" dirty="0"/>
              <a:t>与</a:t>
            </a:r>
            <a:r>
              <a:rPr lang="en-US" altLang="zh-CN" dirty="0"/>
              <a:t>Individual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创建初步的属性（关系）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authoredBy </a:t>
            </a:r>
            <a:r>
              <a:rPr lang="en-US" dirty="0">
                <a:sym typeface="Wingdings" panose="05000000000000000000" pitchFamily="2" charset="2"/>
              </a:rPr>
              <a:t> authored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 belongsTo,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完成绪论的部分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9C05-35B9-1592-504D-57A6EBD8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729" y="2409698"/>
            <a:ext cx="1968410" cy="282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CN-MEDO Ontology - </a:t>
            </a:r>
            <a:r>
              <a:rPr lang="en-US" altLang="zh-CN" sz="7200" dirty="0"/>
              <a:t>005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建立新的本体模型：</a:t>
            </a:r>
            <a:r>
              <a:rPr lang="en-US" altLang="zh-CN" dirty="0"/>
              <a:t>CN-MEDO (Chinese Medicine Ontology)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入手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建立上、中、下三经的药品名录结构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建立病脉证第一层结构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探讨后续</a:t>
            </a:r>
            <a:r>
              <a:rPr lang="en-US" altLang="zh-CN" dirty="0"/>
              <a:t>Class / Instance</a:t>
            </a:r>
            <a:r>
              <a:rPr lang="zh-CN" altLang="en-US" dirty="0"/>
              <a:t>建模考量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006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对“小青龙汤方”进行</a:t>
            </a:r>
            <a:r>
              <a:rPr lang="en-US" altLang="zh-CN" dirty="0"/>
              <a:t>Ontology</a:t>
            </a:r>
            <a:r>
              <a:rPr lang="zh-CN" altLang="en-US" dirty="0"/>
              <a:t>建模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</a:t>
            </a:r>
            <a:r>
              <a:rPr lang="en-US" altLang="zh-CN" dirty="0"/>
              <a:t>class / individual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建立如下</a:t>
            </a:r>
            <a:r>
              <a:rPr lang="en-US" altLang="zh-CN" dirty="0"/>
              <a:t>Protégé object property: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药方与药品的组分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示例药品药性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007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072195"/>
            <a:ext cx="6176682" cy="3127232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完成“小青龙汤”的方剂建模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Create Axioms from Excel Workbook</a:t>
            </a:r>
            <a:r>
              <a:rPr lang="zh-CN" altLang="en-US" dirty="0"/>
              <a:t>来批量输入</a:t>
            </a:r>
            <a:r>
              <a:rPr lang="en-US" altLang="zh-CN" dirty="0"/>
              <a:t>individuals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导入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第一章：辨太阳病脉证并治</a:t>
            </a:r>
            <a:r>
              <a:rPr lang="en-US" altLang="zh-CN" dirty="0"/>
              <a:t>-</a:t>
            </a:r>
            <a:r>
              <a:rPr lang="zh-CN" altLang="en-US" dirty="0"/>
              <a:t>上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病脉证：</a:t>
            </a:r>
            <a:r>
              <a:rPr lang="en-US" altLang="zh-CN" dirty="0"/>
              <a:t>BMZxxx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方剂</a:t>
            </a:r>
            <a:r>
              <a:rPr lang="en-US" altLang="zh-CN" dirty="0"/>
              <a:t>: FJxxx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78EE2-2178-E333-A601-44E56EBFE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376" y="2285981"/>
            <a:ext cx="5416083" cy="2859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5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008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5949696" y="5793739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368679"/>
            <a:ext cx="5618002" cy="283074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/>
              <a:t>完成“伤寒杂病论 之 </a:t>
            </a:r>
            <a:r>
              <a:rPr lang="en-US" altLang="zh-CN" sz="3200"/>
              <a:t>01</a:t>
            </a:r>
            <a:r>
              <a:rPr lang="en-US" altLang="zh-CN" sz="3200" dirty="0"/>
              <a:t>_</a:t>
            </a:r>
            <a:r>
              <a:rPr lang="zh-CN" altLang="en-US" sz="3200" dirty="0"/>
              <a:t>辨太阳病脉证并治</a:t>
            </a:r>
            <a:r>
              <a:rPr lang="en-US" altLang="zh-CN" sz="3200" dirty="0"/>
              <a:t>-</a:t>
            </a:r>
            <a:r>
              <a:rPr lang="zh-CN" altLang="en-US" sz="3200" dirty="0"/>
              <a:t>上”的方剂与病证建模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OntoGraf</a:t>
            </a:r>
            <a:r>
              <a:rPr lang="zh-CN" altLang="en-US" sz="2800" dirty="0"/>
              <a:t>的可视化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基本</a:t>
            </a:r>
            <a:r>
              <a:rPr lang="en-US" altLang="zh-CN" sz="2800" dirty="0"/>
              <a:t>SPARQL</a:t>
            </a:r>
            <a:r>
              <a:rPr lang="zh-CN" altLang="en-US" sz="2800" dirty="0"/>
              <a:t>查询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3AC1D-DDB6-274A-B495-5B94B57C6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696" y="2368680"/>
            <a:ext cx="6024282" cy="3220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94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594</TotalTime>
  <Words>649</Words>
  <Application>Microsoft Office PowerPoint</Application>
  <PresentationFormat>Widescreen</PresentationFormat>
  <Paragraphs>88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  <vt:lpstr>使用Protégé建立中国传统医学本体模型Ontology - 004</vt:lpstr>
      <vt:lpstr>使用Protégé建立中国传统医学本体模型CN-MEDO Ontology - 005</vt:lpstr>
      <vt:lpstr>使用Protégé建立中国医学本体模型 CN-MEDO Ontology - 006</vt:lpstr>
      <vt:lpstr>使用Protégé建立中国医学本体模型 CN-MEDO Ontology - 007</vt:lpstr>
      <vt:lpstr>使用Protégé建立中国医学本体模型 CN-MEDO Ontology - 008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17</cp:revision>
  <dcterms:created xsi:type="dcterms:W3CDTF">2023-11-21T16:31:22Z</dcterms:created>
  <dcterms:modified xsi:type="dcterms:W3CDTF">2024-04-07T00:48:57Z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