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E4C8B1F0-1F10-3959-9CDB-4D5887011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144</TotalTime>
  <Words>423</Words>
  <Application>Microsoft Office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11</cp:revision>
  <dcterms:created xsi:type="dcterms:W3CDTF">2023-11-21T16:31:22Z</dcterms:created>
  <dcterms:modified xsi:type="dcterms:W3CDTF">2024-04-02T17:45:54Z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