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12</TotalTime>
  <Words>113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Gothic</vt:lpstr>
      <vt:lpstr>Palatino Linotype</vt:lpstr>
      <vt:lpstr>Wingdings 2</vt:lpstr>
      <vt:lpstr>Presentation on brainstorming</vt:lpstr>
      <vt:lpstr>使用Protégé建立中国传统医学本体模型Ontology</vt:lpstr>
      <vt:lpstr>主要内容与建模结构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4</cp:revision>
  <dcterms:created xsi:type="dcterms:W3CDTF">2023-11-21T16:31:22Z</dcterms:created>
  <dcterms:modified xsi:type="dcterms:W3CDTF">2023-11-21T16:46:10Z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