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zidian.gushici.net/" TargetMode="External"/><Relationship Id="rId4" Type="http://schemas.openxmlformats.org/officeDocument/2006/relationships/hyperlink" Target="http://www.hanyupinyin.cn/hanzizhuanpiny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/>
              <a:t>汉语中的成语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PinYin: sūn fàn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B2552-F1B2-B9D8-1732-97A0B1DA1273}"/>
              </a:ext>
            </a:extLst>
          </p:cNvPr>
          <p:cNvSpPr txBox="1"/>
          <p:nvPr/>
        </p:nvSpPr>
        <p:spPr>
          <a:xfrm>
            <a:off x="3003176" y="5511726"/>
            <a:ext cx="657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汉字转拼音： </a:t>
            </a:r>
            <a:r>
              <a:rPr lang="en-US" altLang="zh-CN" dirty="0">
                <a:hlinkClick r:id="rId4"/>
              </a:rPr>
              <a:t>http://www.hanyupinyin.cn/hanzizhuanpinyin/</a:t>
            </a:r>
            <a:endParaRPr lang="en-US" altLang="zh-CN" dirty="0"/>
          </a:p>
          <a:p>
            <a:r>
              <a:rPr lang="zh-CN" altLang="en-US" dirty="0"/>
              <a:t>在线新华字典： </a:t>
            </a:r>
            <a:r>
              <a:rPr lang="en-US" altLang="zh-CN" dirty="0">
                <a:hlinkClick r:id="rId5"/>
              </a:rPr>
              <a:t>https://zidian.gushici.net/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BDE4-3D09-06C4-2794-418EDD1F2332}"/>
              </a:ext>
            </a:extLst>
          </p:cNvPr>
          <p:cNvSpPr txBox="1"/>
          <p:nvPr/>
        </p:nvSpPr>
        <p:spPr>
          <a:xfrm>
            <a:off x="10623177" y="641872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Xiaoqi Zhao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21752-54B4-1E23-B366-1D04CC55A69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96839"/>
            <a:ext cx="1611984" cy="16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664EB6-E700-81F0-2695-6B7F2D41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你有没有思考过这样一个问题：如果没有成语会怎么样？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200691-71B1-2CBB-5F97-A3533081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435561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初遇这一问题，肯定会有一群学生欢呼：“终于不用学成语啦！”对于大人来说，也不会有什么影响。对于古人来说，那影响就更微乎其微了：哼，不就是几个成语嘛，不要紧不要紧！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没了成语，考试就不会再有“联系上下文，解释成语”这类的题了，也不会有厚厚的</a:t>
            </a:r>
            <a:r>
              <a:rPr lang="en-US" altLang="zh-CN" dirty="0"/>
              <a:t>《</a:t>
            </a:r>
            <a:r>
              <a:rPr lang="zh-CN" altLang="en-US" dirty="0"/>
              <a:t>成语词典</a:t>
            </a:r>
            <a:r>
              <a:rPr lang="en-US" altLang="zh-CN" dirty="0"/>
              <a:t>》</a:t>
            </a:r>
            <a:r>
              <a:rPr lang="zh-CN" altLang="en-US" dirty="0"/>
              <a:t>。语文书上不会再出现成语的影子，教辅材料上也少了大篇大篇的成语解析和各种关于成语的典故。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这对于学生而言，无疑是件喜事，少了那么多的作业，脑容量也顿时多出了许多空隙。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可这真的是一件喜事吗？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没了成语，表达会遇到各种难题。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想要表达极度寒冷，就无法用“滴水成冰”、“千里冰封”、“万里雪飘”来形容。想要描述一个家庭非常和谐，就无法用“幸福美满”、“阖家欢乐”、“其乐融融”来阐述。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岂止是这些，还有很多可以用成语表达的事，没了成语就会变得异常麻烦，取四个字而代之的是大段的文字。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成语不仅是四个字，它代表的是中华的文化底蕴，也是上下五千年浓缩而成的精华，哪怕去让一个没上过学的中国人说成语，他也能说出几个常见的。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所以说，成语的文化是流淌在我们血脉里的，是不可磨灭的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449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1086</TotalTime>
  <Words>356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汉语中的成语</vt:lpstr>
      <vt:lpstr>你有没有思考过这样一个问题：如果没有成语会怎么样？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汉语/汉字分享：飧饭</dc:title>
  <dc:creator>Zhao Xiaoqi</dc:creator>
  <cp:lastModifiedBy>Zhao Xiaoqi</cp:lastModifiedBy>
  <cp:revision>8</cp:revision>
  <dcterms:created xsi:type="dcterms:W3CDTF">2023-11-23T21:20:40Z</dcterms:created>
  <dcterms:modified xsi:type="dcterms:W3CDTF">2023-12-09T20:57:48Z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2023-11-23T21:22:38Z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958b943c-23d6-413a-8069-ada41776a04e</vt:lpwstr>
  </property>
  <property fmtid="{D5CDD505-2E9C-101B-9397-08002B2CF9AE}" pid="8" name="MSIP_Label_19540963-e559-4020-8a90-fe8a502c2801_ContentBits">
    <vt:lpwstr>0</vt:lpwstr>
  </property>
</Properties>
</file>