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655" autoAdjust="0"/>
  </p:normalViewPr>
  <p:slideViewPr>
    <p:cSldViewPr snapToGrid="0">
      <p:cViewPr>
        <p:scale>
          <a:sx n="100" d="100"/>
          <a:sy n="100" d="100"/>
        </p:scale>
        <p:origin x="91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11/24/2023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11/24/2023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11/24/2023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11/24/2023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11/24/2023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11/24/2023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11/24/2023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11/24/2023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11/24/2023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11/24/2023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11/24/2023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11/24/2023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11/24/2023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11/24/2023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11/24/2023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11/24/2023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11/24/2023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11/24/2023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11/24/2023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11/24/2023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zidian.gushici.net/" TargetMode="External"/><Relationship Id="rId4" Type="http://schemas.openxmlformats.org/officeDocument/2006/relationships/hyperlink" Target="http://www.hanyupinyin.cn/hanzizhuanpinyi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://www.hanyupinyin.cn/hanzizhuanpinyin/" TargetMode="External"/><Relationship Id="rId4" Type="http://schemas.openxmlformats.org/officeDocument/2006/relationships/hyperlink" Target="https://zhuanlan.zhihu.com/p/42998325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zh-CN" altLang="en-US" dirty="0"/>
              <a:t>汉语</a:t>
            </a:r>
            <a:r>
              <a:rPr lang="en-US" altLang="zh-CN" dirty="0"/>
              <a:t>/</a:t>
            </a:r>
            <a:r>
              <a:rPr lang="zh-CN" altLang="en-US" dirty="0"/>
              <a:t>汉字分享：</a:t>
            </a:r>
            <a:r>
              <a:rPr lang="zh-CN" altLang="en-US" sz="8000" dirty="0"/>
              <a:t>飧</a:t>
            </a:r>
            <a:r>
              <a:rPr lang="zh-CN" altLang="en-US" dirty="0"/>
              <a:t>饭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PinYin: sūn fàn</a:t>
            </a:r>
          </a:p>
        </p:txBody>
      </p:sp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5B2552-F1B2-B9D8-1732-97A0B1DA1273}"/>
              </a:ext>
            </a:extLst>
          </p:cNvPr>
          <p:cNvSpPr txBox="1"/>
          <p:nvPr/>
        </p:nvSpPr>
        <p:spPr>
          <a:xfrm>
            <a:off x="3003176" y="5511726"/>
            <a:ext cx="6578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汉字转拼音： </a:t>
            </a:r>
            <a:r>
              <a:rPr lang="en-US" altLang="zh-CN" dirty="0">
                <a:hlinkClick r:id="rId4"/>
              </a:rPr>
              <a:t>http://www.hanyupinyin.cn/hanzizhuanpinyin/</a:t>
            </a:r>
            <a:endParaRPr lang="en-US" altLang="zh-CN" dirty="0"/>
          </a:p>
          <a:p>
            <a:r>
              <a:rPr lang="zh-CN" altLang="en-US" dirty="0"/>
              <a:t>在线新华字典： </a:t>
            </a:r>
            <a:r>
              <a:rPr lang="en-US" altLang="zh-CN" dirty="0">
                <a:hlinkClick r:id="rId5"/>
              </a:rPr>
              <a:t>https://zidian.gushici.net/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4BDE4-3D09-06C4-2794-418EDD1F2332}"/>
              </a:ext>
            </a:extLst>
          </p:cNvPr>
          <p:cNvSpPr txBox="1"/>
          <p:nvPr/>
        </p:nvSpPr>
        <p:spPr>
          <a:xfrm>
            <a:off x="10623177" y="6418728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Xiaoqi Zhao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47DCEC-9ED2-7B24-2FA3-665B73396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中国文化与中文学习技巧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48B65A1-94CE-0B78-E258-69B1254E06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Xiaoqi Zhao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0D98A0-B85E-C519-3CCC-2A5B78EE940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596839"/>
            <a:ext cx="1611984" cy="169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3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zh-CN" altLang="en-US" dirty="0"/>
              <a:t>汉语技巧：</a:t>
            </a:r>
            <a:r>
              <a:rPr lang="zh-CN" altLang="en-US" sz="6000" dirty="0"/>
              <a:t>如何输入拼音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How to Input P</a:t>
            </a:r>
            <a:r>
              <a:rPr lang="en-US" altLang="zh-CN" sz="6000" dirty="0"/>
              <a:t>ī</a:t>
            </a:r>
            <a:r>
              <a:rPr lang="en-US" sz="6000" dirty="0"/>
              <a:t>nY</a:t>
            </a:r>
            <a:r>
              <a:rPr lang="en-US" altLang="zh-CN" sz="6000" dirty="0"/>
              <a:t>ī</a:t>
            </a:r>
            <a:r>
              <a:rPr lang="en-US" sz="6000" dirty="0"/>
              <a:t>n</a:t>
            </a:r>
          </a:p>
        </p:txBody>
      </p:sp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5B2552-F1B2-B9D8-1732-97A0B1DA1273}"/>
              </a:ext>
            </a:extLst>
          </p:cNvPr>
          <p:cNvSpPr txBox="1"/>
          <p:nvPr/>
        </p:nvSpPr>
        <p:spPr>
          <a:xfrm>
            <a:off x="3003176" y="5511726"/>
            <a:ext cx="6578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知乎帖子：</a:t>
            </a:r>
            <a:r>
              <a:rPr lang="en-US" altLang="zh-CN" dirty="0">
                <a:hlinkClick r:id="rId4"/>
              </a:rPr>
              <a:t>https://zhuanlan.zhihu.com/p/429983255</a:t>
            </a:r>
            <a:endParaRPr lang="en-US" altLang="zh-CN" dirty="0"/>
          </a:p>
          <a:p>
            <a:r>
              <a:rPr lang="zh-CN" altLang="en-US" dirty="0"/>
              <a:t>汉字转拼音： </a:t>
            </a:r>
            <a:r>
              <a:rPr lang="en-US" altLang="zh-CN" dirty="0">
                <a:hlinkClick r:id="rId5"/>
              </a:rPr>
              <a:t>http://www.hanyupinyin.cn/hanzizhuanpinyin/</a:t>
            </a:r>
            <a:endParaRPr lang="en-US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4BDE4-3D09-06C4-2794-418EDD1F2332}"/>
              </a:ext>
            </a:extLst>
          </p:cNvPr>
          <p:cNvSpPr txBox="1"/>
          <p:nvPr/>
        </p:nvSpPr>
        <p:spPr>
          <a:xfrm>
            <a:off x="10623177" y="6418728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Xiaoqi Zhao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20B3D9-A06A-8D4C-718D-27C81A6F3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3176" y="739868"/>
            <a:ext cx="54578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591D6D8-51C1-5384-080E-522D7BF064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仅输入汉语拼音：</a:t>
            </a:r>
            <a:r>
              <a:rPr lang="en-US" altLang="zh-CN" dirty="0"/>
              <a:t>uuzm</a:t>
            </a:r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034A1EE-93A6-1E7B-8BE9-1FDD59EE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如何输入汉语拼音</a:t>
            </a:r>
            <a:endParaRPr 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A7528D-5319-685C-363F-8711CFAFA5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Word</a:t>
            </a:r>
            <a:r>
              <a:rPr lang="zh-CN" altLang="en-US" dirty="0"/>
              <a:t>中在汉字上方加上拼音</a:t>
            </a:r>
            <a:endParaRPr lang="en-US" dirty="0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B2D597DE-BA1C-65A5-415F-4E666BF55C25}"/>
              </a:ext>
            </a:extLst>
          </p:cNvPr>
          <p:cNvSpPr txBox="1">
            <a:spLocks/>
          </p:cNvSpPr>
          <p:nvPr/>
        </p:nvSpPr>
        <p:spPr>
          <a:xfrm>
            <a:off x="1860548" y="3987398"/>
            <a:ext cx="4433401" cy="8239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PPT</a:t>
            </a:r>
            <a:r>
              <a:rPr lang="zh-CN" altLang="en-US" dirty="0"/>
              <a:t>中加拼音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38026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win32_fixed.potx" id="{FA6E73D7-AB4D-470A-BC20-4A5DAA7F1483}" vid="{121C5919-B768-4EE0-B81A-4F293224EA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1083</TotalTime>
  <Words>107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Trebuchet MS</vt:lpstr>
      <vt:lpstr>Berlin</vt:lpstr>
      <vt:lpstr>汉语/汉字分享：飧饭</vt:lpstr>
      <vt:lpstr>中国文化与中文学习技巧</vt:lpstr>
      <vt:lpstr>汉语技巧：如何输入拼音</vt:lpstr>
      <vt:lpstr>如何输入汉语拼音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汉语/汉字分享：飧饭</dc:title>
  <dc:creator>Zhao Xiaoqi</dc:creator>
  <cp:lastModifiedBy>Zhao Xiaoqi</cp:lastModifiedBy>
  <cp:revision>7</cp:revision>
  <dcterms:created xsi:type="dcterms:W3CDTF">2023-11-23T21:20:40Z</dcterms:created>
  <dcterms:modified xsi:type="dcterms:W3CDTF">2023-11-24T15:48:49Z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2023-11-23T21:22:38Z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958b943c-23d6-413a-8069-ada41776a04e</vt:lpwstr>
  </property>
  <property fmtid="{D5CDD505-2E9C-101B-9397-08002B2CF9AE}" pid="8" name="MSIP_Label_19540963-e559-4020-8a90-fe8a502c2801_ContentBits">
    <vt:lpwstr>0</vt:lpwstr>
  </property>
</Properties>
</file>