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9" y="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完成“伤寒杂病论”其他章节的方剂与病脉证建模数据准备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E15-F6F7-6828-232B-F95EB2D2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本体构建问题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43D5-62EC-C96C-CE13-450C026A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7026656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一个疾病本体，在疾病下有症状</a:t>
            </a:r>
            <a:r>
              <a:rPr lang="en-US" altLang="zh-CN" dirty="0"/>
              <a:t>/</a:t>
            </a:r>
            <a:r>
              <a:rPr lang="zh-CN" altLang="en-US" dirty="0"/>
              <a:t>诊断</a:t>
            </a:r>
            <a:r>
              <a:rPr lang="en-US" altLang="zh-CN" dirty="0"/>
              <a:t>/</a:t>
            </a:r>
            <a:r>
              <a:rPr lang="zh-CN" altLang="en-US" dirty="0"/>
              <a:t>干预等</a:t>
            </a:r>
            <a:r>
              <a:rPr lang="en-US" altLang="zh-CN" dirty="0"/>
              <a:t>subclass</a:t>
            </a:r>
            <a:r>
              <a:rPr lang="zh-CN" altLang="en-US" dirty="0"/>
              <a:t>，那么是否还需要构建</a:t>
            </a:r>
            <a:r>
              <a:rPr lang="en-US" altLang="zh-CN" dirty="0"/>
              <a:t>object properties</a:t>
            </a:r>
            <a:r>
              <a:rPr lang="zh-CN" altLang="en-US" dirty="0"/>
              <a:t>呢？或者是否需要重新设立一个 症状</a:t>
            </a:r>
            <a:r>
              <a:rPr lang="en-US" altLang="zh-CN" dirty="0"/>
              <a:t>/</a:t>
            </a:r>
            <a:r>
              <a:rPr lang="zh-CN" altLang="en-US" dirty="0"/>
              <a:t>诊断</a:t>
            </a:r>
            <a:r>
              <a:rPr lang="en-US" altLang="zh-CN" dirty="0"/>
              <a:t>/</a:t>
            </a:r>
            <a:r>
              <a:rPr lang="zh-CN" altLang="en-US" dirty="0"/>
              <a:t>干预的</a:t>
            </a:r>
            <a:r>
              <a:rPr lang="en-US" altLang="zh-CN" dirty="0"/>
              <a:t>class</a:t>
            </a:r>
            <a:r>
              <a:rPr lang="zh-CN" altLang="en-US" dirty="0"/>
              <a:t>，再构建其和疾病之间的关系？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对于一个实体，其定义描述是放在</a:t>
            </a:r>
            <a:r>
              <a:rPr lang="en-US" altLang="zh-CN" dirty="0"/>
              <a:t>annotation</a:t>
            </a:r>
            <a:r>
              <a:rPr lang="zh-CN" altLang="en-US" dirty="0"/>
              <a:t>的</a:t>
            </a:r>
            <a:r>
              <a:rPr lang="en-US" altLang="zh-CN" dirty="0"/>
              <a:t>comment</a:t>
            </a:r>
            <a:r>
              <a:rPr lang="zh-CN" altLang="en-US" dirty="0"/>
              <a:t>中呢，还是在</a:t>
            </a:r>
            <a:r>
              <a:rPr lang="en-US" altLang="zh-CN" dirty="0"/>
              <a:t>data properties</a:t>
            </a:r>
            <a:r>
              <a:rPr lang="zh-CN" altLang="en-US" dirty="0"/>
              <a:t>中设立一个</a:t>
            </a: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r>
              <a:rPr lang="zh-CN" altLang="en-US" dirty="0"/>
              <a:t>，给每个实体添加这个属性呢？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370DD-04A4-E194-45A5-15950625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56" y="1935480"/>
            <a:ext cx="4225163" cy="32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1175</TotalTime>
  <Words>816</Words>
  <Application>Microsoft Office PowerPoint</Application>
  <PresentationFormat>Widescreen</PresentationFormat>
  <Paragraphs>101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  <vt:lpstr>本体构建问题解析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23</cp:revision>
  <dcterms:created xsi:type="dcterms:W3CDTF">2023-11-21T16:31:22Z</dcterms:created>
  <dcterms:modified xsi:type="dcterms:W3CDTF">2024-08-20T00:52:31Z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