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2/8/2024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2/8/2024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DoingMathWithPyth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Doing Math </a:t>
            </a:r>
            <a:r>
              <a:rPr lang="en-US"/>
              <a:t>with Python</a:t>
            </a:r>
            <a:br>
              <a:rPr lang="en-US"/>
            </a:br>
            <a:br>
              <a:rPr lang="en-US" dirty="0"/>
            </a:br>
            <a:r>
              <a:rPr lang="en-US" sz="5400" dirty="0"/>
              <a:t>001 – Opening and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by Practicing</a:t>
            </a:r>
          </a:p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https://github.com/yasenstar/DoingMathWithPython</a:t>
            </a:r>
            <a:endParaRPr lang="en-US" dirty="0"/>
          </a:p>
        </p:txBody>
      </p:sp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8A275115-20BC-B691-19E8-33CF2134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62" y="184923"/>
            <a:ext cx="1805163" cy="16887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ing Math With Python by Amit Saha - Penguin Books Australia">
            <a:extLst>
              <a:ext uri="{FF2B5EF4-FFF2-40B4-BE49-F238E27FC236}">
                <a16:creationId xmlns:a16="http://schemas.microsoft.com/office/drawing/2014/main" id="{214299CC-2B47-5862-ED67-D908BBD73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4" y="2054786"/>
            <a:ext cx="2627369" cy="3469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5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Educational subjects 16x9</vt:lpstr>
      <vt:lpstr>Doing Math with Python  001 – Opening and 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Math with Python</dc:title>
  <dc:creator>Zhao Xiaoqi</dc:creator>
  <cp:lastModifiedBy>Zhao Xiaoqi</cp:lastModifiedBy>
  <cp:revision>4</cp:revision>
  <dcterms:created xsi:type="dcterms:W3CDTF">2024-02-08T14:33:54Z</dcterms:created>
  <dcterms:modified xsi:type="dcterms:W3CDTF">2024-02-08T14:40:32Z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2ff15f-6ce8-47f3-93ce-f81f88196d24_Enabled">
    <vt:lpwstr>true</vt:lpwstr>
  </property>
  <property fmtid="{D5CDD505-2E9C-101B-9397-08002B2CF9AE}" pid="3" name="MSIP_Label_bd2ff15f-6ce8-47f3-93ce-f81f88196d24_SetDate">
    <vt:lpwstr>2024-02-08T14:35:21Z</vt:lpwstr>
  </property>
  <property fmtid="{D5CDD505-2E9C-101B-9397-08002B2CF9AE}" pid="4" name="MSIP_Label_bd2ff15f-6ce8-47f3-93ce-f81f88196d24_Method">
    <vt:lpwstr>Privileged</vt:lpwstr>
  </property>
  <property fmtid="{D5CDD505-2E9C-101B-9397-08002B2CF9AE}" pid="5" name="MSIP_Label_bd2ff15f-6ce8-47f3-93ce-f81f88196d24_Name">
    <vt:lpwstr>bd2ff15f-6ce8-47f3-93ce-f81f88196d24</vt:lpwstr>
  </property>
  <property fmtid="{D5CDD505-2E9C-101B-9397-08002B2CF9AE}" pid="6" name="MSIP_Label_bd2ff15f-6ce8-47f3-93ce-f81f88196d24_SiteId">
    <vt:lpwstr>f25493ae-1c98-41d7-8a33-0be75f5fe603</vt:lpwstr>
  </property>
  <property fmtid="{D5CDD505-2E9C-101B-9397-08002B2CF9AE}" pid="7" name="MSIP_Label_bd2ff15f-6ce8-47f3-93ce-f81f88196d24_ActionId">
    <vt:lpwstr>bb756576-d18e-4071-8967-ca10682bc52b</vt:lpwstr>
  </property>
  <property fmtid="{D5CDD505-2E9C-101B-9397-08002B2CF9AE}" pid="8" name="MSIP_Label_bd2ff15f-6ce8-47f3-93ce-f81f88196d24_ContentBits">
    <vt:lpwstr>0</vt:lpwstr>
  </property>
</Properties>
</file>