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9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2/8/2024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2/8/2024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yasenstar/DoingMathWithPython" TargetMode="External"/><Relationship Id="rId2" Type="http://schemas.openxmlformats.org/officeDocument/2006/relationships/hyperlink" Target="https://github.com/yasenstar/DoingMathWithPyth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ee.com/yasenstar/DoingMathWithPython" TargetMode="External"/><Relationship Id="rId4" Type="http://schemas.openxmlformats.org/officeDocument/2006/relationships/hyperlink" Target="https://github.com/yasenstar/DoingMathWith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7557A-9893-A6C5-A543-0832D77F2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3826-CC6F-3E47-1C89-8BBFC4E79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Doing Math with Python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Opening and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F986B-9019-A688-7776-D8DE86026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https://github.com/yasenstar/DoingMathWithPython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Gitee: </a:t>
            </a:r>
            <a:r>
              <a:rPr lang="en-US" dirty="0">
                <a:hlinkClick r:id="rId3"/>
              </a:rPr>
              <a:t>https://gitee.com/yasenstar/DoingMathWithPython</a:t>
            </a:r>
            <a:endParaRPr lang="en-US" dirty="0"/>
          </a:p>
        </p:txBody>
      </p:sp>
      <p:pic>
        <p:nvPicPr>
          <p:cNvPr id="1026" name="Picture 2" descr="Getting started coding Python in Intellij IED">
            <a:extLst>
              <a:ext uri="{FF2B5EF4-FFF2-40B4-BE49-F238E27FC236}">
                <a16:creationId xmlns:a16="http://schemas.microsoft.com/office/drawing/2014/main" id="{0CF2A89D-E66D-F7DE-6AC6-BDA3AB3D8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6" y="1628734"/>
            <a:ext cx="1228060" cy="11488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ing Math With Python by Amit Saha - Penguin Books Australia">
            <a:extLst>
              <a:ext uri="{FF2B5EF4-FFF2-40B4-BE49-F238E27FC236}">
                <a16:creationId xmlns:a16="http://schemas.microsoft.com/office/drawing/2014/main" id="{D5426387-15CF-C680-736A-C3C87A19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53" y="3177523"/>
            <a:ext cx="1796393" cy="2372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8E3392-2BD9-0329-79D9-C2A984FE2845}"/>
              </a:ext>
            </a:extLst>
          </p:cNvPr>
          <p:cNvSpPr txBox="1"/>
          <p:nvPr/>
        </p:nvSpPr>
        <p:spPr>
          <a:xfrm>
            <a:off x="295206" y="808845"/>
            <a:ext cx="1892077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5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D0FD3A-B905-2962-9F62-0093DD6E8E5C}"/>
              </a:ext>
            </a:extLst>
          </p:cNvPr>
          <p:cNvGrpSpPr/>
          <p:nvPr/>
        </p:nvGrpSpPr>
        <p:grpSpPr>
          <a:xfrm>
            <a:off x="9144000" y="6143750"/>
            <a:ext cx="2807208" cy="588020"/>
            <a:chOff x="9034272" y="6189470"/>
            <a:chExt cx="2807208" cy="5880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0A9C494-3A85-6284-3A05-3CF74B43B9F4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D5F1514-A194-2A55-DFE6-0000DADF6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19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871" y="466343"/>
            <a:ext cx="5254394" cy="1362113"/>
          </a:xfrm>
        </p:spPr>
        <p:txBody>
          <a:bodyPr>
            <a:normAutofit/>
          </a:bodyPr>
          <a:lstStyle/>
          <a:p>
            <a:r>
              <a:rPr lang="en-US" sz="4000" dirty="0"/>
              <a:t>Doing Math with Python</a:t>
            </a:r>
          </a:p>
        </p:txBody>
      </p:sp>
      <p:pic>
        <p:nvPicPr>
          <p:cNvPr id="1026" name="Picture 2" descr="Getting started coding Python in Intellij IED">
            <a:extLst>
              <a:ext uri="{FF2B5EF4-FFF2-40B4-BE49-F238E27FC236}">
                <a16:creationId xmlns:a16="http://schemas.microsoft.com/office/drawing/2014/main" id="{8A275115-20BC-B691-19E8-33CF2134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64" y="572984"/>
            <a:ext cx="1228060" cy="11488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ing Math With Python by Amit Saha - Penguin Books Australia">
            <a:extLst>
              <a:ext uri="{FF2B5EF4-FFF2-40B4-BE49-F238E27FC236}">
                <a16:creationId xmlns:a16="http://schemas.microsoft.com/office/drawing/2014/main" id="{214299CC-2B47-5862-ED67-D908BBD73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621" y="563086"/>
            <a:ext cx="873734" cy="1153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1E28E59-E155-9E75-14BA-88BD4DE757BC}"/>
              </a:ext>
            </a:extLst>
          </p:cNvPr>
          <p:cNvSpPr txBox="1">
            <a:spLocks/>
          </p:cNvSpPr>
          <p:nvPr/>
        </p:nvSpPr>
        <p:spPr>
          <a:xfrm>
            <a:off x="150607" y="5853952"/>
            <a:ext cx="7370781" cy="9197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GitHub: </a:t>
            </a:r>
            <a:r>
              <a:rPr lang="en-US" dirty="0">
                <a:hlinkClick r:id="rId4"/>
              </a:rPr>
              <a:t>https://github.com/yasenstar/DoingMathWithPython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Gitee: </a:t>
            </a:r>
            <a:r>
              <a:rPr lang="en-US" dirty="0">
                <a:hlinkClick r:id="rId5"/>
              </a:rPr>
              <a:t>https://gitee.com/yasenstar/DoingMathWithPython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6D594D-14EC-9F44-B79A-A2F705E11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077606" y="2165304"/>
            <a:ext cx="5953493" cy="3576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E6483B1-6C30-1324-AF7C-62524471DDE3}"/>
              </a:ext>
            </a:extLst>
          </p:cNvPr>
          <p:cNvSpPr txBox="1">
            <a:spLocks/>
          </p:cNvSpPr>
          <p:nvPr/>
        </p:nvSpPr>
        <p:spPr bwMode="black">
          <a:xfrm>
            <a:off x="150607" y="2165304"/>
            <a:ext cx="5926999" cy="3576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Chapter 01: Working with Numbers</a:t>
            </a:r>
          </a:p>
          <a:p>
            <a:endParaRPr lang="en-US" sz="48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r>
              <a:rPr lang="en-US" sz="44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01-01 Basic Mathematical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3167C-B41E-278B-0EBB-233BD7404155}"/>
              </a:ext>
            </a:extLst>
          </p:cNvPr>
          <p:cNvSpPr txBox="1"/>
          <p:nvPr/>
        </p:nvSpPr>
        <p:spPr>
          <a:xfrm>
            <a:off x="295206" y="808845"/>
            <a:ext cx="1892077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5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DEC7CA-0207-326B-D2FC-E83D52C5E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4352" y="558277"/>
            <a:ext cx="1228060" cy="11587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10A0CDD-B2CE-6D4B-FC8C-F248BB2CE427}"/>
              </a:ext>
            </a:extLst>
          </p:cNvPr>
          <p:cNvGrpSpPr/>
          <p:nvPr/>
        </p:nvGrpSpPr>
        <p:grpSpPr>
          <a:xfrm>
            <a:off x="9144000" y="6143750"/>
            <a:ext cx="2807208" cy="588020"/>
            <a:chOff x="9034272" y="6189470"/>
            <a:chExt cx="2807208" cy="5880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8F30ACA-540E-49D4-04A9-7489A40C615D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A57FAB-F697-0937-F35F-BB08A62BA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755</TotalTime>
  <Words>85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Educational subjects 16x9</vt:lpstr>
      <vt:lpstr>Doing Math with Python  Opening and Intro</vt:lpstr>
      <vt:lpstr>Doing Math with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Math with Python</dc:title>
  <dc:creator>Zhao Xiaoqi</dc:creator>
  <cp:lastModifiedBy>Zhao Xiaoqi</cp:lastModifiedBy>
  <cp:revision>10</cp:revision>
  <dcterms:created xsi:type="dcterms:W3CDTF">2024-02-08T14:33:54Z</dcterms:created>
  <dcterms:modified xsi:type="dcterms:W3CDTF">2024-02-09T03:10:44Z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2ff15f-6ce8-47f3-93ce-f81f88196d24_Enabled">
    <vt:lpwstr>true</vt:lpwstr>
  </property>
  <property fmtid="{D5CDD505-2E9C-101B-9397-08002B2CF9AE}" pid="3" name="MSIP_Label_bd2ff15f-6ce8-47f3-93ce-f81f88196d24_SetDate">
    <vt:lpwstr>2024-02-08T14:35:21Z</vt:lpwstr>
  </property>
  <property fmtid="{D5CDD505-2E9C-101B-9397-08002B2CF9AE}" pid="4" name="MSIP_Label_bd2ff15f-6ce8-47f3-93ce-f81f88196d24_Method">
    <vt:lpwstr>Privileged</vt:lpwstr>
  </property>
  <property fmtid="{D5CDD505-2E9C-101B-9397-08002B2CF9AE}" pid="5" name="MSIP_Label_bd2ff15f-6ce8-47f3-93ce-f81f88196d24_Name">
    <vt:lpwstr>bd2ff15f-6ce8-47f3-93ce-f81f88196d24</vt:lpwstr>
  </property>
  <property fmtid="{D5CDD505-2E9C-101B-9397-08002B2CF9AE}" pid="6" name="MSIP_Label_bd2ff15f-6ce8-47f3-93ce-f81f88196d24_SiteId">
    <vt:lpwstr>f25493ae-1c98-41d7-8a33-0be75f5fe603</vt:lpwstr>
  </property>
  <property fmtid="{D5CDD505-2E9C-101B-9397-08002B2CF9AE}" pid="7" name="MSIP_Label_bd2ff15f-6ce8-47f3-93ce-f81f88196d24_ActionId">
    <vt:lpwstr>bb756576-d18e-4071-8967-ca10682bc52b</vt:lpwstr>
  </property>
  <property fmtid="{D5CDD505-2E9C-101B-9397-08002B2CF9AE}" pid="8" name="MSIP_Label_bd2ff15f-6ce8-47f3-93ce-f81f88196d24_ContentBits">
    <vt:lpwstr>0</vt:lpwstr>
  </property>
</Properties>
</file>