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5" r:id="rId2"/>
    <p:sldId id="320" r:id="rId3"/>
    <p:sldId id="321" r:id="rId4"/>
    <p:sldId id="322" r:id="rId5"/>
    <p:sldId id="323" r:id="rId6"/>
    <p:sldId id="324" r:id="rId7"/>
    <p:sldId id="325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107" d="100"/>
          <a:sy n="107" d="100"/>
        </p:scale>
        <p:origin x="672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B36A57-D7BA-40AA-9BB7-0CD434A96A93}" type="doc">
      <dgm:prSet loTypeId="urn:microsoft.com/office/officeart/2005/8/layout/cycle3" loCatId="cycle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9BA77D-98D6-420C-B73C-0EC76A38B719}">
      <dgm:prSet phldrT="[Text]" custT="1"/>
      <dgm:spPr/>
      <dgm:t>
        <a:bodyPr/>
        <a:lstStyle/>
        <a:p>
          <a:r>
            <a:rPr lang="en-US" sz="1000" dirty="0"/>
            <a:t>Identify stakeholders and concerns</a:t>
          </a:r>
        </a:p>
      </dgm:t>
    </dgm:pt>
    <dgm:pt modelId="{908C2793-D7DC-4E7F-B0FC-DBA8690709B7}" type="parTrans" cxnId="{A07770F8-7226-48C5-ABC9-FC0F452535F4}">
      <dgm:prSet/>
      <dgm:spPr/>
      <dgm:t>
        <a:bodyPr/>
        <a:lstStyle/>
        <a:p>
          <a:endParaRPr lang="en-US" sz="3600"/>
        </a:p>
      </dgm:t>
    </dgm:pt>
    <dgm:pt modelId="{FF243EBD-308E-4E82-AE8B-C1C8C55DA3EC}" type="sibTrans" cxnId="{A07770F8-7226-48C5-ABC9-FC0F452535F4}">
      <dgm:prSet/>
      <dgm:spPr/>
      <dgm:t>
        <a:bodyPr/>
        <a:lstStyle/>
        <a:p>
          <a:endParaRPr lang="en-US" sz="3600"/>
        </a:p>
      </dgm:t>
    </dgm:pt>
    <dgm:pt modelId="{744BD274-6A67-4FA9-A05A-5AF8C0C6D6C4}">
      <dgm:prSet phldrT="[Text]" custT="1"/>
      <dgm:spPr/>
      <dgm:t>
        <a:bodyPr/>
        <a:lstStyle/>
        <a:p>
          <a:r>
            <a:rPr lang="en-US" sz="1000" dirty="0"/>
            <a:t>Prioritize delivery</a:t>
          </a:r>
        </a:p>
      </dgm:t>
    </dgm:pt>
    <dgm:pt modelId="{28C4779F-F66F-4D05-A2C6-E09C6A36CFBB}" type="parTrans" cxnId="{A2EC5C31-7510-401A-85A1-75AEB73BCCB8}">
      <dgm:prSet/>
      <dgm:spPr/>
      <dgm:t>
        <a:bodyPr/>
        <a:lstStyle/>
        <a:p>
          <a:endParaRPr lang="en-US" sz="3600"/>
        </a:p>
      </dgm:t>
    </dgm:pt>
    <dgm:pt modelId="{B019D68B-C4A3-4615-9BE4-418CFBE59D9F}" type="sibTrans" cxnId="{A2EC5C31-7510-401A-85A1-75AEB73BCCB8}">
      <dgm:prSet/>
      <dgm:spPr/>
      <dgm:t>
        <a:bodyPr/>
        <a:lstStyle/>
        <a:p>
          <a:endParaRPr lang="en-US" sz="3600"/>
        </a:p>
      </dgm:t>
    </dgm:pt>
    <dgm:pt modelId="{2E44EDC4-32F3-42A8-8341-EA8142ED3F29}">
      <dgm:prSet phldrT="[Text]" custT="1"/>
      <dgm:spPr/>
      <dgm:t>
        <a:bodyPr/>
        <a:lstStyle/>
        <a:p>
          <a:r>
            <a:rPr lang="en-US" sz="1000" dirty="0"/>
            <a:t>Identify/define the views that will support delivery</a:t>
          </a:r>
        </a:p>
      </dgm:t>
    </dgm:pt>
    <dgm:pt modelId="{B1110801-F8E5-4C3B-B850-F2FACB79B956}" type="parTrans" cxnId="{97D6FA8D-F6DC-42C4-926B-2CF01B49D762}">
      <dgm:prSet/>
      <dgm:spPr/>
      <dgm:t>
        <a:bodyPr/>
        <a:lstStyle/>
        <a:p>
          <a:endParaRPr lang="en-US" sz="3600"/>
        </a:p>
      </dgm:t>
    </dgm:pt>
    <dgm:pt modelId="{1F3AF1C2-DB17-44D2-8BA3-6B6E52814375}" type="sibTrans" cxnId="{97D6FA8D-F6DC-42C4-926B-2CF01B49D762}">
      <dgm:prSet/>
      <dgm:spPr/>
      <dgm:t>
        <a:bodyPr/>
        <a:lstStyle/>
        <a:p>
          <a:endParaRPr lang="en-US" sz="3600"/>
        </a:p>
      </dgm:t>
    </dgm:pt>
    <dgm:pt modelId="{84569A08-56A9-438E-B912-1E9540D37289}">
      <dgm:prSet phldrT="[Text]" custT="1"/>
      <dgm:spPr/>
      <dgm:t>
        <a:bodyPr/>
        <a:lstStyle/>
        <a:p>
          <a:r>
            <a:rPr lang="en-US" sz="1000" dirty="0"/>
            <a:t>(Optional) Identify any meta-model extensions required and the impact on views</a:t>
          </a:r>
        </a:p>
      </dgm:t>
    </dgm:pt>
    <dgm:pt modelId="{EF7784FC-DBE5-40CB-AD18-C087523C9B6B}" type="parTrans" cxnId="{7AB4C621-D147-4AC3-ACA7-CED8613FC206}">
      <dgm:prSet/>
      <dgm:spPr/>
      <dgm:t>
        <a:bodyPr/>
        <a:lstStyle/>
        <a:p>
          <a:endParaRPr lang="en-US" sz="3600"/>
        </a:p>
      </dgm:t>
    </dgm:pt>
    <dgm:pt modelId="{D8588F63-CB7B-47D4-BDA2-5003C54E5789}" type="sibTrans" cxnId="{7AB4C621-D147-4AC3-ACA7-CED8613FC206}">
      <dgm:prSet/>
      <dgm:spPr/>
      <dgm:t>
        <a:bodyPr/>
        <a:lstStyle/>
        <a:p>
          <a:endParaRPr lang="en-US" sz="3600"/>
        </a:p>
      </dgm:t>
    </dgm:pt>
    <dgm:pt modelId="{2AA8E900-58D1-497E-9506-31989CE7545C}">
      <dgm:prSet phldrT="[Text]" custT="1"/>
      <dgm:spPr/>
      <dgm:t>
        <a:bodyPr/>
        <a:lstStyle/>
        <a:p>
          <a:r>
            <a:rPr lang="en-US" sz="1000" dirty="0"/>
            <a:t>Identify the data required, data sources and population method</a:t>
          </a:r>
        </a:p>
      </dgm:t>
    </dgm:pt>
    <dgm:pt modelId="{250B1F20-0A20-4EE8-8090-56237877B6B6}" type="parTrans" cxnId="{8A4C01D0-9258-410C-8562-006DFCD224EA}">
      <dgm:prSet/>
      <dgm:spPr/>
      <dgm:t>
        <a:bodyPr/>
        <a:lstStyle/>
        <a:p>
          <a:endParaRPr lang="en-US" sz="3600"/>
        </a:p>
      </dgm:t>
    </dgm:pt>
    <dgm:pt modelId="{8FF4434A-6011-4593-9407-437183885720}" type="sibTrans" cxnId="{8A4C01D0-9258-410C-8562-006DFCD224EA}">
      <dgm:prSet/>
      <dgm:spPr/>
      <dgm:t>
        <a:bodyPr/>
        <a:lstStyle/>
        <a:p>
          <a:endParaRPr lang="en-US" sz="3600"/>
        </a:p>
      </dgm:t>
    </dgm:pt>
    <dgm:pt modelId="{CC74DF1B-92C1-4DDE-8FBC-586185DDF6AB}">
      <dgm:prSet phldrT="[Text]" custT="1"/>
      <dgm:spPr/>
      <dgm:t>
        <a:bodyPr/>
        <a:lstStyle/>
        <a:p>
          <a:r>
            <a:rPr lang="en-US" sz="1000" dirty="0"/>
            <a:t>Plan Training / Consultancy</a:t>
          </a:r>
        </a:p>
      </dgm:t>
    </dgm:pt>
    <dgm:pt modelId="{2B9CDB42-680F-4D75-BEC7-E6BA64D54160}" type="parTrans" cxnId="{CF39CD4D-2E26-4A16-AE96-C71A4DBBB4CF}">
      <dgm:prSet/>
      <dgm:spPr/>
      <dgm:t>
        <a:bodyPr/>
        <a:lstStyle/>
        <a:p>
          <a:endParaRPr lang="en-US" sz="3600"/>
        </a:p>
      </dgm:t>
    </dgm:pt>
    <dgm:pt modelId="{2FE8E169-87A1-49F4-BBBE-0CDCBA500F8D}" type="sibTrans" cxnId="{CF39CD4D-2E26-4A16-AE96-C71A4DBBB4CF}">
      <dgm:prSet/>
      <dgm:spPr/>
      <dgm:t>
        <a:bodyPr/>
        <a:lstStyle/>
        <a:p>
          <a:endParaRPr lang="en-US" sz="3600"/>
        </a:p>
      </dgm:t>
    </dgm:pt>
    <dgm:pt modelId="{02674AED-4A3D-4385-A581-4EA7546B296F}">
      <dgm:prSet phldrT="[Text]" custT="1"/>
      <dgm:spPr/>
      <dgm:t>
        <a:bodyPr/>
        <a:lstStyle/>
        <a:p>
          <a:r>
            <a:rPr lang="en-US" sz="1000" dirty="0"/>
            <a:t>(Optional) Extend launchpad and build integrations and views as required</a:t>
          </a:r>
        </a:p>
      </dgm:t>
    </dgm:pt>
    <dgm:pt modelId="{8F0EFDB5-C7FB-4A20-812A-95482FAEB9F8}" type="parTrans" cxnId="{07A31138-0ADE-418F-B239-28C810245479}">
      <dgm:prSet/>
      <dgm:spPr/>
      <dgm:t>
        <a:bodyPr/>
        <a:lstStyle/>
        <a:p>
          <a:endParaRPr lang="en-US" sz="3600"/>
        </a:p>
      </dgm:t>
    </dgm:pt>
    <dgm:pt modelId="{27DA5CA3-2BF7-41F1-BB55-81F6585E0107}" type="sibTrans" cxnId="{07A31138-0ADE-418F-B239-28C810245479}">
      <dgm:prSet/>
      <dgm:spPr/>
      <dgm:t>
        <a:bodyPr/>
        <a:lstStyle/>
        <a:p>
          <a:endParaRPr lang="en-US" sz="3600"/>
        </a:p>
      </dgm:t>
    </dgm:pt>
    <dgm:pt modelId="{9024B4C5-DD62-4923-8022-4A2E1E2E4F5A}">
      <dgm:prSet phldrT="[Text]" custT="1"/>
      <dgm:spPr/>
      <dgm:t>
        <a:bodyPr/>
        <a:lstStyle/>
        <a:p>
          <a:r>
            <a:rPr lang="en-US" sz="1000" dirty="0"/>
            <a:t>Complete Portal and Repository set-up</a:t>
          </a:r>
        </a:p>
      </dgm:t>
    </dgm:pt>
    <dgm:pt modelId="{C6B100F0-7B45-45A8-98CE-9EBE6F4F0B7F}" type="parTrans" cxnId="{B01DB45B-4D2F-49EB-AEDD-48B3D1392237}">
      <dgm:prSet/>
      <dgm:spPr/>
      <dgm:t>
        <a:bodyPr/>
        <a:lstStyle/>
        <a:p>
          <a:endParaRPr lang="en-US" sz="3600"/>
        </a:p>
      </dgm:t>
    </dgm:pt>
    <dgm:pt modelId="{AB7D7886-6AFC-4F4C-96C2-AD86B195FEC2}" type="sibTrans" cxnId="{B01DB45B-4D2F-49EB-AEDD-48B3D1392237}">
      <dgm:prSet/>
      <dgm:spPr/>
      <dgm:t>
        <a:bodyPr/>
        <a:lstStyle/>
        <a:p>
          <a:endParaRPr lang="en-US" sz="3600"/>
        </a:p>
      </dgm:t>
    </dgm:pt>
    <dgm:pt modelId="{5A572E0D-0AE1-4AD6-A9F5-03E140DF982D}">
      <dgm:prSet phldrT="[Text]" custT="1"/>
      <dgm:spPr/>
      <dgm:t>
        <a:bodyPr/>
        <a:lstStyle/>
        <a:p>
          <a:r>
            <a:rPr lang="en-US" sz="1000" dirty="0"/>
            <a:t>Capture Data</a:t>
          </a:r>
        </a:p>
      </dgm:t>
    </dgm:pt>
    <dgm:pt modelId="{4E66B100-CE96-4BFE-B59A-D8EADC90C40F}" type="parTrans" cxnId="{57DF3557-F18B-4710-A4A7-D89BEB1F9367}">
      <dgm:prSet/>
      <dgm:spPr/>
      <dgm:t>
        <a:bodyPr/>
        <a:lstStyle/>
        <a:p>
          <a:endParaRPr lang="en-US" sz="3600"/>
        </a:p>
      </dgm:t>
    </dgm:pt>
    <dgm:pt modelId="{E02A0705-1F43-403D-ACA7-91B2FBFF318E}" type="sibTrans" cxnId="{57DF3557-F18B-4710-A4A7-D89BEB1F9367}">
      <dgm:prSet/>
      <dgm:spPr/>
      <dgm:t>
        <a:bodyPr/>
        <a:lstStyle/>
        <a:p>
          <a:endParaRPr lang="en-US" sz="3600"/>
        </a:p>
      </dgm:t>
    </dgm:pt>
    <dgm:pt modelId="{58F8CA0E-1477-4E07-B0DC-F91D6864C7A9}">
      <dgm:prSet phldrT="[Text]" custT="1"/>
      <dgm:spPr/>
      <dgm:t>
        <a:bodyPr/>
        <a:lstStyle/>
        <a:p>
          <a:r>
            <a:rPr lang="en-US" sz="1000" dirty="0"/>
            <a:t>Embed EA data management process to ensure data is maintained</a:t>
          </a:r>
        </a:p>
      </dgm:t>
    </dgm:pt>
    <dgm:pt modelId="{D7062B61-152C-4152-9675-2D8097B3379E}" type="parTrans" cxnId="{1AAC61AA-4BC2-4253-84E6-BB75815354F7}">
      <dgm:prSet/>
      <dgm:spPr/>
      <dgm:t>
        <a:bodyPr/>
        <a:lstStyle/>
        <a:p>
          <a:endParaRPr lang="en-US" sz="3600"/>
        </a:p>
      </dgm:t>
    </dgm:pt>
    <dgm:pt modelId="{5722D85C-AF4D-45EF-AB28-250DFCCED6A9}" type="sibTrans" cxnId="{1AAC61AA-4BC2-4253-84E6-BB75815354F7}">
      <dgm:prSet/>
      <dgm:spPr/>
      <dgm:t>
        <a:bodyPr/>
        <a:lstStyle/>
        <a:p>
          <a:endParaRPr lang="en-US" sz="3600"/>
        </a:p>
      </dgm:t>
    </dgm:pt>
    <dgm:pt modelId="{8F559436-0B47-4ED9-A7AC-4C8CB77EDF0A}">
      <dgm:prSet phldrT="[Text]" custT="1"/>
      <dgm:spPr/>
      <dgm:t>
        <a:bodyPr/>
        <a:lstStyle/>
        <a:p>
          <a:r>
            <a:rPr lang="en-US" sz="1000" dirty="0"/>
            <a:t>Measure value</a:t>
          </a:r>
        </a:p>
      </dgm:t>
    </dgm:pt>
    <dgm:pt modelId="{FB6433E1-C4E2-40AA-80F2-B458838A3D08}" type="parTrans" cxnId="{47C23884-5FAA-4308-837D-C47CF21F4CBE}">
      <dgm:prSet/>
      <dgm:spPr/>
      <dgm:t>
        <a:bodyPr/>
        <a:lstStyle/>
        <a:p>
          <a:endParaRPr lang="en-US" sz="3600"/>
        </a:p>
      </dgm:t>
    </dgm:pt>
    <dgm:pt modelId="{CC18802F-ECFA-4908-BFC7-70359BEFE83F}" type="sibTrans" cxnId="{47C23884-5FAA-4308-837D-C47CF21F4CBE}">
      <dgm:prSet/>
      <dgm:spPr/>
      <dgm:t>
        <a:bodyPr/>
        <a:lstStyle/>
        <a:p>
          <a:endParaRPr lang="en-US" sz="3600"/>
        </a:p>
      </dgm:t>
    </dgm:pt>
    <dgm:pt modelId="{A07D3BC5-1522-49D1-BD7D-EEF0E5A64C14}" type="pres">
      <dgm:prSet presAssocID="{29B36A57-D7BA-40AA-9BB7-0CD434A96A93}" presName="Name0" presStyleCnt="0">
        <dgm:presLayoutVars>
          <dgm:dir/>
          <dgm:resizeHandles val="exact"/>
        </dgm:presLayoutVars>
      </dgm:prSet>
      <dgm:spPr/>
    </dgm:pt>
    <dgm:pt modelId="{2AB66670-3995-439A-9563-8E5DEA7B745C}" type="pres">
      <dgm:prSet presAssocID="{29B36A57-D7BA-40AA-9BB7-0CD434A96A93}" presName="cycle" presStyleCnt="0"/>
      <dgm:spPr/>
    </dgm:pt>
    <dgm:pt modelId="{CACCD25A-E674-46A0-B4AB-F78A81ADEBE9}" type="pres">
      <dgm:prSet presAssocID="{619BA77D-98D6-420C-B73C-0EC76A38B719}" presName="nodeFirstNode" presStyleLbl="node1" presStyleIdx="0" presStyleCnt="11">
        <dgm:presLayoutVars>
          <dgm:bulletEnabled val="1"/>
        </dgm:presLayoutVars>
      </dgm:prSet>
      <dgm:spPr/>
    </dgm:pt>
    <dgm:pt modelId="{67771D30-8AF2-4198-B3A7-D531D84FB6A1}" type="pres">
      <dgm:prSet presAssocID="{FF243EBD-308E-4E82-AE8B-C1C8C55DA3EC}" presName="sibTransFirstNode" presStyleLbl="bgShp" presStyleIdx="0" presStyleCnt="1"/>
      <dgm:spPr/>
    </dgm:pt>
    <dgm:pt modelId="{5E7B9A59-B3E4-4AB1-A313-536B192BD3CD}" type="pres">
      <dgm:prSet presAssocID="{744BD274-6A67-4FA9-A05A-5AF8C0C6D6C4}" presName="nodeFollowingNodes" presStyleLbl="node1" presStyleIdx="1" presStyleCnt="11">
        <dgm:presLayoutVars>
          <dgm:bulletEnabled val="1"/>
        </dgm:presLayoutVars>
      </dgm:prSet>
      <dgm:spPr/>
    </dgm:pt>
    <dgm:pt modelId="{ED388618-C2E2-434B-B7E9-29818E267126}" type="pres">
      <dgm:prSet presAssocID="{2E44EDC4-32F3-42A8-8341-EA8142ED3F29}" presName="nodeFollowingNodes" presStyleLbl="node1" presStyleIdx="2" presStyleCnt="11">
        <dgm:presLayoutVars>
          <dgm:bulletEnabled val="1"/>
        </dgm:presLayoutVars>
      </dgm:prSet>
      <dgm:spPr/>
    </dgm:pt>
    <dgm:pt modelId="{6B4C8015-FEE9-4B5A-B5E2-EBD6982CE88C}" type="pres">
      <dgm:prSet presAssocID="{84569A08-56A9-438E-B912-1E9540D37289}" presName="nodeFollowingNodes" presStyleLbl="node1" presStyleIdx="3" presStyleCnt="11">
        <dgm:presLayoutVars>
          <dgm:bulletEnabled val="1"/>
        </dgm:presLayoutVars>
      </dgm:prSet>
      <dgm:spPr/>
    </dgm:pt>
    <dgm:pt modelId="{D15835AC-3E42-4428-A634-854F0923A987}" type="pres">
      <dgm:prSet presAssocID="{2AA8E900-58D1-497E-9506-31989CE7545C}" presName="nodeFollowingNodes" presStyleLbl="node1" presStyleIdx="4" presStyleCnt="11">
        <dgm:presLayoutVars>
          <dgm:bulletEnabled val="1"/>
        </dgm:presLayoutVars>
      </dgm:prSet>
      <dgm:spPr/>
    </dgm:pt>
    <dgm:pt modelId="{B35738D7-5A9B-4D9E-8BE5-3DC0668324DD}" type="pres">
      <dgm:prSet presAssocID="{CC74DF1B-92C1-4DDE-8FBC-586185DDF6AB}" presName="nodeFollowingNodes" presStyleLbl="node1" presStyleIdx="5" presStyleCnt="11">
        <dgm:presLayoutVars>
          <dgm:bulletEnabled val="1"/>
        </dgm:presLayoutVars>
      </dgm:prSet>
      <dgm:spPr/>
    </dgm:pt>
    <dgm:pt modelId="{F33C6FAF-4DE0-4E6E-BEB9-7630EE76E62F}" type="pres">
      <dgm:prSet presAssocID="{02674AED-4A3D-4385-A581-4EA7546B296F}" presName="nodeFollowingNodes" presStyleLbl="node1" presStyleIdx="6" presStyleCnt="11">
        <dgm:presLayoutVars>
          <dgm:bulletEnabled val="1"/>
        </dgm:presLayoutVars>
      </dgm:prSet>
      <dgm:spPr/>
    </dgm:pt>
    <dgm:pt modelId="{49EE4A7D-CCB2-42D2-A98C-5BF497610880}" type="pres">
      <dgm:prSet presAssocID="{9024B4C5-DD62-4923-8022-4A2E1E2E4F5A}" presName="nodeFollowingNodes" presStyleLbl="node1" presStyleIdx="7" presStyleCnt="11">
        <dgm:presLayoutVars>
          <dgm:bulletEnabled val="1"/>
        </dgm:presLayoutVars>
      </dgm:prSet>
      <dgm:spPr/>
    </dgm:pt>
    <dgm:pt modelId="{DCF67E6F-CF1B-4F84-85D1-09AB44F808F2}" type="pres">
      <dgm:prSet presAssocID="{5A572E0D-0AE1-4AD6-A9F5-03E140DF982D}" presName="nodeFollowingNodes" presStyleLbl="node1" presStyleIdx="8" presStyleCnt="11">
        <dgm:presLayoutVars>
          <dgm:bulletEnabled val="1"/>
        </dgm:presLayoutVars>
      </dgm:prSet>
      <dgm:spPr/>
    </dgm:pt>
    <dgm:pt modelId="{8D171C0A-C2C0-421B-BD77-F79243E72206}" type="pres">
      <dgm:prSet presAssocID="{58F8CA0E-1477-4E07-B0DC-F91D6864C7A9}" presName="nodeFollowingNodes" presStyleLbl="node1" presStyleIdx="9" presStyleCnt="11">
        <dgm:presLayoutVars>
          <dgm:bulletEnabled val="1"/>
        </dgm:presLayoutVars>
      </dgm:prSet>
      <dgm:spPr/>
    </dgm:pt>
    <dgm:pt modelId="{762CDA6D-602D-432A-B00C-96E0F4487BAB}" type="pres">
      <dgm:prSet presAssocID="{8F559436-0B47-4ED9-A7AC-4C8CB77EDF0A}" presName="nodeFollowingNodes" presStyleLbl="node1" presStyleIdx="10" presStyleCnt="11">
        <dgm:presLayoutVars>
          <dgm:bulletEnabled val="1"/>
        </dgm:presLayoutVars>
      </dgm:prSet>
      <dgm:spPr/>
    </dgm:pt>
  </dgm:ptLst>
  <dgm:cxnLst>
    <dgm:cxn modelId="{F8FD9D03-874C-487C-94BC-8337FABB1F48}" type="presOf" srcId="{8F559436-0B47-4ED9-A7AC-4C8CB77EDF0A}" destId="{762CDA6D-602D-432A-B00C-96E0F4487BAB}" srcOrd="0" destOrd="0" presId="urn:microsoft.com/office/officeart/2005/8/layout/cycle3"/>
    <dgm:cxn modelId="{BB610A13-3D99-48BC-BBE0-9169FE1FF898}" type="presOf" srcId="{FF243EBD-308E-4E82-AE8B-C1C8C55DA3EC}" destId="{67771D30-8AF2-4198-B3A7-D531D84FB6A1}" srcOrd="0" destOrd="0" presId="urn:microsoft.com/office/officeart/2005/8/layout/cycle3"/>
    <dgm:cxn modelId="{7AB4C621-D147-4AC3-ACA7-CED8613FC206}" srcId="{29B36A57-D7BA-40AA-9BB7-0CD434A96A93}" destId="{84569A08-56A9-438E-B912-1E9540D37289}" srcOrd="3" destOrd="0" parTransId="{EF7784FC-DBE5-40CB-AD18-C087523C9B6B}" sibTransId="{D8588F63-CB7B-47D4-BDA2-5003C54E5789}"/>
    <dgm:cxn modelId="{A2EC5C31-7510-401A-85A1-75AEB73BCCB8}" srcId="{29B36A57-D7BA-40AA-9BB7-0CD434A96A93}" destId="{744BD274-6A67-4FA9-A05A-5AF8C0C6D6C4}" srcOrd="1" destOrd="0" parTransId="{28C4779F-F66F-4D05-A2C6-E09C6A36CFBB}" sibTransId="{B019D68B-C4A3-4615-9BE4-418CFBE59D9F}"/>
    <dgm:cxn modelId="{07A31138-0ADE-418F-B239-28C810245479}" srcId="{29B36A57-D7BA-40AA-9BB7-0CD434A96A93}" destId="{02674AED-4A3D-4385-A581-4EA7546B296F}" srcOrd="6" destOrd="0" parTransId="{8F0EFDB5-C7FB-4A20-812A-95482FAEB9F8}" sibTransId="{27DA5CA3-2BF7-41F1-BB55-81F6585E0107}"/>
    <dgm:cxn modelId="{B01DB45B-4D2F-49EB-AEDD-48B3D1392237}" srcId="{29B36A57-D7BA-40AA-9BB7-0CD434A96A93}" destId="{9024B4C5-DD62-4923-8022-4A2E1E2E4F5A}" srcOrd="7" destOrd="0" parTransId="{C6B100F0-7B45-45A8-98CE-9EBE6F4F0B7F}" sibTransId="{AB7D7886-6AFC-4F4C-96C2-AD86B195FEC2}"/>
    <dgm:cxn modelId="{79E18E4B-0489-4AAF-9791-D5C6382066D0}" type="presOf" srcId="{2E44EDC4-32F3-42A8-8341-EA8142ED3F29}" destId="{ED388618-C2E2-434B-B7E9-29818E267126}" srcOrd="0" destOrd="0" presId="urn:microsoft.com/office/officeart/2005/8/layout/cycle3"/>
    <dgm:cxn modelId="{CF39CD4D-2E26-4A16-AE96-C71A4DBBB4CF}" srcId="{29B36A57-D7BA-40AA-9BB7-0CD434A96A93}" destId="{CC74DF1B-92C1-4DDE-8FBC-586185DDF6AB}" srcOrd="5" destOrd="0" parTransId="{2B9CDB42-680F-4D75-BEC7-E6BA64D54160}" sibTransId="{2FE8E169-87A1-49F4-BBBE-0CDCBA500F8D}"/>
    <dgm:cxn modelId="{76D06770-0B40-4F7E-880D-B79331FCA385}" type="presOf" srcId="{744BD274-6A67-4FA9-A05A-5AF8C0C6D6C4}" destId="{5E7B9A59-B3E4-4AB1-A313-536B192BD3CD}" srcOrd="0" destOrd="0" presId="urn:microsoft.com/office/officeart/2005/8/layout/cycle3"/>
    <dgm:cxn modelId="{57DF3557-F18B-4710-A4A7-D89BEB1F9367}" srcId="{29B36A57-D7BA-40AA-9BB7-0CD434A96A93}" destId="{5A572E0D-0AE1-4AD6-A9F5-03E140DF982D}" srcOrd="8" destOrd="0" parTransId="{4E66B100-CE96-4BFE-B59A-D8EADC90C40F}" sibTransId="{E02A0705-1F43-403D-ACA7-91B2FBFF318E}"/>
    <dgm:cxn modelId="{47C23884-5FAA-4308-837D-C47CF21F4CBE}" srcId="{29B36A57-D7BA-40AA-9BB7-0CD434A96A93}" destId="{8F559436-0B47-4ED9-A7AC-4C8CB77EDF0A}" srcOrd="10" destOrd="0" parTransId="{FB6433E1-C4E2-40AA-80F2-B458838A3D08}" sibTransId="{CC18802F-ECFA-4908-BFC7-70359BEFE83F}"/>
    <dgm:cxn modelId="{E615EB8D-9B8C-453D-A359-6E3FE4BBA075}" type="presOf" srcId="{2AA8E900-58D1-497E-9506-31989CE7545C}" destId="{D15835AC-3E42-4428-A634-854F0923A987}" srcOrd="0" destOrd="0" presId="urn:microsoft.com/office/officeart/2005/8/layout/cycle3"/>
    <dgm:cxn modelId="{97D6FA8D-F6DC-42C4-926B-2CF01B49D762}" srcId="{29B36A57-D7BA-40AA-9BB7-0CD434A96A93}" destId="{2E44EDC4-32F3-42A8-8341-EA8142ED3F29}" srcOrd="2" destOrd="0" parTransId="{B1110801-F8E5-4C3B-B850-F2FACB79B956}" sibTransId="{1F3AF1C2-DB17-44D2-8BA3-6B6E52814375}"/>
    <dgm:cxn modelId="{9A32B092-B8F0-4BBC-A2C2-3899A9258EAC}" type="presOf" srcId="{CC74DF1B-92C1-4DDE-8FBC-586185DDF6AB}" destId="{B35738D7-5A9B-4D9E-8BE5-3DC0668324DD}" srcOrd="0" destOrd="0" presId="urn:microsoft.com/office/officeart/2005/8/layout/cycle3"/>
    <dgm:cxn modelId="{C5457496-B51A-4A59-A2D8-BD5F0252316F}" type="presOf" srcId="{9024B4C5-DD62-4923-8022-4A2E1E2E4F5A}" destId="{49EE4A7D-CCB2-42D2-A98C-5BF497610880}" srcOrd="0" destOrd="0" presId="urn:microsoft.com/office/officeart/2005/8/layout/cycle3"/>
    <dgm:cxn modelId="{4FE2A799-926B-4C02-95E6-192930DDCB3C}" type="presOf" srcId="{29B36A57-D7BA-40AA-9BB7-0CD434A96A93}" destId="{A07D3BC5-1522-49D1-BD7D-EEF0E5A64C14}" srcOrd="0" destOrd="0" presId="urn:microsoft.com/office/officeart/2005/8/layout/cycle3"/>
    <dgm:cxn modelId="{1AAC61AA-4BC2-4253-84E6-BB75815354F7}" srcId="{29B36A57-D7BA-40AA-9BB7-0CD434A96A93}" destId="{58F8CA0E-1477-4E07-B0DC-F91D6864C7A9}" srcOrd="9" destOrd="0" parTransId="{D7062B61-152C-4152-9675-2D8097B3379E}" sibTransId="{5722D85C-AF4D-45EF-AB28-250DFCCED6A9}"/>
    <dgm:cxn modelId="{3D9E38C2-20BA-47F7-B2BE-5677CA3B1A85}" type="presOf" srcId="{619BA77D-98D6-420C-B73C-0EC76A38B719}" destId="{CACCD25A-E674-46A0-B4AB-F78A81ADEBE9}" srcOrd="0" destOrd="0" presId="urn:microsoft.com/office/officeart/2005/8/layout/cycle3"/>
    <dgm:cxn modelId="{8E3BD3C5-AE35-4A64-A056-EF3010A996B7}" type="presOf" srcId="{02674AED-4A3D-4385-A581-4EA7546B296F}" destId="{F33C6FAF-4DE0-4E6E-BEB9-7630EE76E62F}" srcOrd="0" destOrd="0" presId="urn:microsoft.com/office/officeart/2005/8/layout/cycle3"/>
    <dgm:cxn modelId="{0469DEC5-7BF9-4275-9DFB-7679B2A03D70}" type="presOf" srcId="{58F8CA0E-1477-4E07-B0DC-F91D6864C7A9}" destId="{8D171C0A-C2C0-421B-BD77-F79243E72206}" srcOrd="0" destOrd="0" presId="urn:microsoft.com/office/officeart/2005/8/layout/cycle3"/>
    <dgm:cxn modelId="{8A4C01D0-9258-410C-8562-006DFCD224EA}" srcId="{29B36A57-D7BA-40AA-9BB7-0CD434A96A93}" destId="{2AA8E900-58D1-497E-9506-31989CE7545C}" srcOrd="4" destOrd="0" parTransId="{250B1F20-0A20-4EE8-8090-56237877B6B6}" sibTransId="{8FF4434A-6011-4593-9407-437183885720}"/>
    <dgm:cxn modelId="{D72B95D9-323A-4234-B997-D5DD01A21A4E}" type="presOf" srcId="{84569A08-56A9-438E-B912-1E9540D37289}" destId="{6B4C8015-FEE9-4B5A-B5E2-EBD6982CE88C}" srcOrd="0" destOrd="0" presId="urn:microsoft.com/office/officeart/2005/8/layout/cycle3"/>
    <dgm:cxn modelId="{A09B23EA-1D00-4EA2-B827-8616A3E718D8}" type="presOf" srcId="{5A572E0D-0AE1-4AD6-A9F5-03E140DF982D}" destId="{DCF67E6F-CF1B-4F84-85D1-09AB44F808F2}" srcOrd="0" destOrd="0" presId="urn:microsoft.com/office/officeart/2005/8/layout/cycle3"/>
    <dgm:cxn modelId="{A07770F8-7226-48C5-ABC9-FC0F452535F4}" srcId="{29B36A57-D7BA-40AA-9BB7-0CD434A96A93}" destId="{619BA77D-98D6-420C-B73C-0EC76A38B719}" srcOrd="0" destOrd="0" parTransId="{908C2793-D7DC-4E7F-B0FC-DBA8690709B7}" sibTransId="{FF243EBD-308E-4E82-AE8B-C1C8C55DA3EC}"/>
    <dgm:cxn modelId="{D92A73E5-DF52-4BB0-803B-89390ABB99CD}" type="presParOf" srcId="{A07D3BC5-1522-49D1-BD7D-EEF0E5A64C14}" destId="{2AB66670-3995-439A-9563-8E5DEA7B745C}" srcOrd="0" destOrd="0" presId="urn:microsoft.com/office/officeart/2005/8/layout/cycle3"/>
    <dgm:cxn modelId="{6683D338-D8BB-471A-A465-20F057FBB840}" type="presParOf" srcId="{2AB66670-3995-439A-9563-8E5DEA7B745C}" destId="{CACCD25A-E674-46A0-B4AB-F78A81ADEBE9}" srcOrd="0" destOrd="0" presId="urn:microsoft.com/office/officeart/2005/8/layout/cycle3"/>
    <dgm:cxn modelId="{82AF1288-1BA9-41A8-BC77-D851FE63AD3B}" type="presParOf" srcId="{2AB66670-3995-439A-9563-8E5DEA7B745C}" destId="{67771D30-8AF2-4198-B3A7-D531D84FB6A1}" srcOrd="1" destOrd="0" presId="urn:microsoft.com/office/officeart/2005/8/layout/cycle3"/>
    <dgm:cxn modelId="{8505840E-0EA7-44E2-A1FE-CA8CB3BF6B85}" type="presParOf" srcId="{2AB66670-3995-439A-9563-8E5DEA7B745C}" destId="{5E7B9A59-B3E4-4AB1-A313-536B192BD3CD}" srcOrd="2" destOrd="0" presId="urn:microsoft.com/office/officeart/2005/8/layout/cycle3"/>
    <dgm:cxn modelId="{AC911290-3007-462D-88E7-DF9DDD4CED4C}" type="presParOf" srcId="{2AB66670-3995-439A-9563-8E5DEA7B745C}" destId="{ED388618-C2E2-434B-B7E9-29818E267126}" srcOrd="3" destOrd="0" presId="urn:microsoft.com/office/officeart/2005/8/layout/cycle3"/>
    <dgm:cxn modelId="{049CD3DD-3995-458C-9004-BBB1BB2819B4}" type="presParOf" srcId="{2AB66670-3995-439A-9563-8E5DEA7B745C}" destId="{6B4C8015-FEE9-4B5A-B5E2-EBD6982CE88C}" srcOrd="4" destOrd="0" presId="urn:microsoft.com/office/officeart/2005/8/layout/cycle3"/>
    <dgm:cxn modelId="{644AB130-0914-4434-A453-74CD0323E15B}" type="presParOf" srcId="{2AB66670-3995-439A-9563-8E5DEA7B745C}" destId="{D15835AC-3E42-4428-A634-854F0923A987}" srcOrd="5" destOrd="0" presId="urn:microsoft.com/office/officeart/2005/8/layout/cycle3"/>
    <dgm:cxn modelId="{C4ED66B0-D2D5-4F83-A5D2-E3378E03A8BC}" type="presParOf" srcId="{2AB66670-3995-439A-9563-8E5DEA7B745C}" destId="{B35738D7-5A9B-4D9E-8BE5-3DC0668324DD}" srcOrd="6" destOrd="0" presId="urn:microsoft.com/office/officeart/2005/8/layout/cycle3"/>
    <dgm:cxn modelId="{BF9165DC-215D-4F5A-B033-2E4AABA79C05}" type="presParOf" srcId="{2AB66670-3995-439A-9563-8E5DEA7B745C}" destId="{F33C6FAF-4DE0-4E6E-BEB9-7630EE76E62F}" srcOrd="7" destOrd="0" presId="urn:microsoft.com/office/officeart/2005/8/layout/cycle3"/>
    <dgm:cxn modelId="{E88BEAED-B367-4B58-8B4F-5430EA4973BC}" type="presParOf" srcId="{2AB66670-3995-439A-9563-8E5DEA7B745C}" destId="{49EE4A7D-CCB2-42D2-A98C-5BF497610880}" srcOrd="8" destOrd="0" presId="urn:microsoft.com/office/officeart/2005/8/layout/cycle3"/>
    <dgm:cxn modelId="{B52FFAFE-9981-4E9F-94BD-37C2A960B764}" type="presParOf" srcId="{2AB66670-3995-439A-9563-8E5DEA7B745C}" destId="{DCF67E6F-CF1B-4F84-85D1-09AB44F808F2}" srcOrd="9" destOrd="0" presId="urn:microsoft.com/office/officeart/2005/8/layout/cycle3"/>
    <dgm:cxn modelId="{CEC38555-DDEE-4A5D-B3F6-1F70A02C684E}" type="presParOf" srcId="{2AB66670-3995-439A-9563-8E5DEA7B745C}" destId="{8D171C0A-C2C0-421B-BD77-F79243E72206}" srcOrd="10" destOrd="0" presId="urn:microsoft.com/office/officeart/2005/8/layout/cycle3"/>
    <dgm:cxn modelId="{CAC19553-AE56-43CC-8DA6-CAD49CDEF34A}" type="presParOf" srcId="{2AB66670-3995-439A-9563-8E5DEA7B745C}" destId="{762CDA6D-602D-432A-B00C-96E0F4487BAB}" srcOrd="11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71D30-8AF2-4198-B3A7-D531D84FB6A1}">
      <dsp:nvSpPr>
        <dsp:cNvPr id="0" name=""/>
        <dsp:cNvSpPr/>
      </dsp:nvSpPr>
      <dsp:spPr>
        <a:xfrm>
          <a:off x="1041817" y="-99022"/>
          <a:ext cx="6448803" cy="6448803"/>
        </a:xfrm>
        <a:prstGeom prst="circularArrow">
          <a:avLst>
            <a:gd name="adj1" fmla="val 5544"/>
            <a:gd name="adj2" fmla="val 330680"/>
            <a:gd name="adj3" fmla="val 14935245"/>
            <a:gd name="adj4" fmla="val 16713420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CD25A-E674-46A0-B4AB-F78A81ADEBE9}">
      <dsp:nvSpPr>
        <dsp:cNvPr id="0" name=""/>
        <dsp:cNvSpPr/>
      </dsp:nvSpPr>
      <dsp:spPr>
        <a:xfrm>
          <a:off x="3566292" y="2359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stakeholders and concerns</a:t>
          </a:r>
        </a:p>
      </dsp:txBody>
      <dsp:txXfrm>
        <a:off x="3600460" y="36527"/>
        <a:ext cx="1331517" cy="631590"/>
      </dsp:txXfrm>
    </dsp:sp>
    <dsp:sp modelId="{5E7B9A59-B3E4-4AB1-A313-536B192BD3CD}">
      <dsp:nvSpPr>
        <dsp:cNvPr id="0" name=""/>
        <dsp:cNvSpPr/>
      </dsp:nvSpPr>
      <dsp:spPr>
        <a:xfrm>
          <a:off x="5053067" y="438916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Prioritize delivery</a:t>
          </a:r>
        </a:p>
      </dsp:txBody>
      <dsp:txXfrm>
        <a:off x="5087235" y="473084"/>
        <a:ext cx="1331517" cy="631590"/>
      </dsp:txXfrm>
    </dsp:sp>
    <dsp:sp modelId="{ED388618-C2E2-434B-B7E9-29818E267126}">
      <dsp:nvSpPr>
        <dsp:cNvPr id="0" name=""/>
        <dsp:cNvSpPr/>
      </dsp:nvSpPr>
      <dsp:spPr>
        <a:xfrm>
          <a:off x="6067801" y="1609981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Identify/define the views that will support delivery</a:t>
          </a:r>
        </a:p>
      </dsp:txBody>
      <dsp:txXfrm>
        <a:off x="6101969" y="1644149"/>
        <a:ext cx="1331517" cy="631590"/>
      </dsp:txXfrm>
    </dsp:sp>
    <dsp:sp modelId="{6B4C8015-FEE9-4B5A-B5E2-EBD6982CE88C}">
      <dsp:nvSpPr>
        <dsp:cNvPr id="0" name=""/>
        <dsp:cNvSpPr/>
      </dsp:nvSpPr>
      <dsp:spPr>
        <a:xfrm>
          <a:off x="6288324" y="3143751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(Optional) Identify any meta-model extensions required and the impact on views</a:t>
          </a:r>
        </a:p>
      </dsp:txBody>
      <dsp:txXfrm>
        <a:off x="6322492" y="3177919"/>
        <a:ext cx="1331517" cy="631590"/>
      </dsp:txXfrm>
    </dsp:sp>
    <dsp:sp modelId="{D15835AC-3E42-4428-A634-854F0923A987}">
      <dsp:nvSpPr>
        <dsp:cNvPr id="0" name=""/>
        <dsp:cNvSpPr/>
      </dsp:nvSpPr>
      <dsp:spPr>
        <a:xfrm>
          <a:off x="5644621" y="4553264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Identify the data required, data sources and population method</a:t>
          </a:r>
        </a:p>
      </dsp:txBody>
      <dsp:txXfrm>
        <a:off x="5678789" y="4587432"/>
        <a:ext cx="1331517" cy="631590"/>
      </dsp:txXfrm>
    </dsp:sp>
    <dsp:sp modelId="{B35738D7-5A9B-4D9E-8BE5-3DC0668324DD}">
      <dsp:nvSpPr>
        <dsp:cNvPr id="0" name=""/>
        <dsp:cNvSpPr/>
      </dsp:nvSpPr>
      <dsp:spPr>
        <a:xfrm>
          <a:off x="4341063" y="5391009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Plan Training / Consultancy</a:t>
          </a:r>
        </a:p>
      </dsp:txBody>
      <dsp:txXfrm>
        <a:off x="4375231" y="5425177"/>
        <a:ext cx="1331517" cy="631590"/>
      </dsp:txXfrm>
    </dsp:sp>
    <dsp:sp modelId="{F33C6FAF-4DE0-4E6E-BEB9-7630EE76E62F}">
      <dsp:nvSpPr>
        <dsp:cNvPr id="0" name=""/>
        <dsp:cNvSpPr/>
      </dsp:nvSpPr>
      <dsp:spPr>
        <a:xfrm>
          <a:off x="2791521" y="5391009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(Optional) Extend launchpad and build integrations and views as required</a:t>
          </a:r>
        </a:p>
      </dsp:txBody>
      <dsp:txXfrm>
        <a:off x="2825689" y="5425177"/>
        <a:ext cx="1331517" cy="631590"/>
      </dsp:txXfrm>
    </dsp:sp>
    <dsp:sp modelId="{49EE4A7D-CCB2-42D2-A98C-5BF497610880}">
      <dsp:nvSpPr>
        <dsp:cNvPr id="0" name=""/>
        <dsp:cNvSpPr/>
      </dsp:nvSpPr>
      <dsp:spPr>
        <a:xfrm>
          <a:off x="1487964" y="4553264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Complete Portal and Repository set-up</a:t>
          </a:r>
        </a:p>
      </dsp:txBody>
      <dsp:txXfrm>
        <a:off x="1522132" y="4587432"/>
        <a:ext cx="1331517" cy="631590"/>
      </dsp:txXfrm>
    </dsp:sp>
    <dsp:sp modelId="{DCF67E6F-CF1B-4F84-85D1-09AB44F808F2}">
      <dsp:nvSpPr>
        <dsp:cNvPr id="0" name=""/>
        <dsp:cNvSpPr/>
      </dsp:nvSpPr>
      <dsp:spPr>
        <a:xfrm>
          <a:off x="844261" y="3143751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Capture Data</a:t>
          </a:r>
        </a:p>
      </dsp:txBody>
      <dsp:txXfrm>
        <a:off x="878429" y="3177919"/>
        <a:ext cx="1331517" cy="631590"/>
      </dsp:txXfrm>
    </dsp:sp>
    <dsp:sp modelId="{8D171C0A-C2C0-421B-BD77-F79243E72206}">
      <dsp:nvSpPr>
        <dsp:cNvPr id="0" name=""/>
        <dsp:cNvSpPr/>
      </dsp:nvSpPr>
      <dsp:spPr>
        <a:xfrm>
          <a:off x="1064784" y="1609981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Embed EA data management process to ensure data is maintained</a:t>
          </a:r>
        </a:p>
      </dsp:txBody>
      <dsp:txXfrm>
        <a:off x="1098952" y="1644149"/>
        <a:ext cx="1331517" cy="631590"/>
      </dsp:txXfrm>
    </dsp:sp>
    <dsp:sp modelId="{762CDA6D-602D-432A-B00C-96E0F4487BAB}">
      <dsp:nvSpPr>
        <dsp:cNvPr id="0" name=""/>
        <dsp:cNvSpPr/>
      </dsp:nvSpPr>
      <dsp:spPr>
        <a:xfrm>
          <a:off x="2079518" y="438916"/>
          <a:ext cx="1399853" cy="6999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Measure value</a:t>
          </a:r>
        </a:p>
      </dsp:txBody>
      <dsp:txXfrm>
        <a:off x="2113686" y="473084"/>
        <a:ext cx="1331517" cy="6315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3480" y="6400800"/>
            <a:ext cx="517213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97C4B-3BF7-CCFB-E9DD-498401F5A19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92279" y="6431212"/>
            <a:ext cx="1058801" cy="2823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413E2C-A0B8-A0FA-A2F3-A939270B2F5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1346" y="6434198"/>
            <a:ext cx="1036468" cy="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terprise-architecture.org/products/essential-open-source/essential-os-downloa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terprise-architecture.org/products/essential-open-source/essential-os-download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Practice on Essential Enterprise Architecture Tool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Opening and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C255E-44AE-E40D-EE81-0662DC624725}"/>
              </a:ext>
            </a:extLst>
          </p:cNvPr>
          <p:cNvSpPr txBox="1"/>
          <p:nvPr/>
        </p:nvSpPr>
        <p:spPr>
          <a:xfrm>
            <a:off x="417422" y="484257"/>
            <a:ext cx="14574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BD2F-CE87-97A6-870F-9514ECF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815752"/>
          </a:xfrm>
        </p:spPr>
        <p:txBody>
          <a:bodyPr/>
          <a:lstStyle/>
          <a:p>
            <a:r>
              <a:rPr lang="en-US" dirty="0"/>
              <a:t>Positioning of Essential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E575E9-80E7-E2F6-9760-EC97529EC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11" y="1221327"/>
            <a:ext cx="8316417" cy="4991177"/>
          </a:xfrm>
        </p:spPr>
      </p:pic>
    </p:spTree>
    <p:extLst>
      <p:ext uri="{BB962C8B-B14F-4D97-AF65-F5344CB8AC3E}">
        <p14:creationId xmlns:p14="http://schemas.microsoft.com/office/powerpoint/2010/main" val="22164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5E2C21-BD5B-5531-A5DC-4B02AEBFA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Essential Open-Source Packages Download and Installation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50C1A0-00B0-9ADD-1DCD-B3FB66BD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4669159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https://enterprise-architecture.org/products/essential-open-source/essential-os-download/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38CE-870E-50F7-BB55-400826529519}"/>
              </a:ext>
            </a:extLst>
          </p:cNvPr>
          <p:cNvSpPr txBox="1"/>
          <p:nvPr/>
        </p:nvSpPr>
        <p:spPr>
          <a:xfrm>
            <a:off x="363721" y="484257"/>
            <a:ext cx="15648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38DEF7-2F80-F003-9893-AC359711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88" y="3901896"/>
            <a:ext cx="5556321" cy="2302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33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5E2C21-BD5B-5531-A5DC-4B02AEBFA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4" y="1412776"/>
            <a:ext cx="8701606" cy="2615555"/>
          </a:xfrm>
        </p:spPr>
        <p:txBody>
          <a:bodyPr>
            <a:normAutofit/>
          </a:bodyPr>
          <a:lstStyle/>
          <a:p>
            <a:r>
              <a:rPr lang="en-US" dirty="0"/>
              <a:t>Essential EA Tool (Open-Source) Overview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350C1A0-00B0-9ADD-1DCD-B3FB66BD3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4669159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hlinkClick r:id="rId2"/>
              </a:rPr>
              <a:t>https://enterprise-architecture.org/products/essential-open-source/essential-os-download/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838CE-870E-50F7-BB55-400826529519}"/>
              </a:ext>
            </a:extLst>
          </p:cNvPr>
          <p:cNvSpPr txBox="1"/>
          <p:nvPr/>
        </p:nvSpPr>
        <p:spPr>
          <a:xfrm>
            <a:off x="375744" y="484257"/>
            <a:ext cx="154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003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59C48-DD1F-64BD-D1D9-9D2F179F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370" y="3492822"/>
            <a:ext cx="5901690" cy="2615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494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A247-5A74-5EA3-F8F8-F65A84E4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Information Eco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EE639-3B1D-3EDE-3B45-B37DC8792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980" y="1752054"/>
            <a:ext cx="7498609" cy="4267746"/>
          </a:xfrm>
        </p:spPr>
      </p:pic>
    </p:spTree>
    <p:extLst>
      <p:ext uri="{BB962C8B-B14F-4D97-AF65-F5344CB8AC3E}">
        <p14:creationId xmlns:p14="http://schemas.microsoft.com/office/powerpoint/2010/main" val="228941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8E15B-15B5-6540-4D62-12379BDA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Essential Meta-Model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7CE9CD-14D2-9BEA-84B6-4334895A72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17046" y="1905000"/>
            <a:ext cx="3595407" cy="41148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394F97-F276-A8A6-0401-399CEBF95F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 Layers</a:t>
            </a:r>
          </a:p>
          <a:p>
            <a:pPr lvl="1"/>
            <a:r>
              <a:rPr lang="en-US" dirty="0"/>
              <a:t>Business / Application / Information / Technology</a:t>
            </a:r>
          </a:p>
          <a:p>
            <a:r>
              <a:rPr lang="en-US" dirty="0"/>
              <a:t>3 Views</a:t>
            </a:r>
          </a:p>
          <a:p>
            <a:pPr lvl="1"/>
            <a:r>
              <a:rPr lang="en-US" dirty="0"/>
              <a:t>Conceptual / Logical / Physical</a:t>
            </a:r>
          </a:p>
          <a:p>
            <a:r>
              <a:rPr lang="en-US" dirty="0"/>
              <a:t>More Supporting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12C39-B4A9-48A5-A5F7-ADDBB490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732" y="259977"/>
            <a:ext cx="26955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87D1-7FBC-D1D4-F340-54017CD7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671736"/>
          </a:xfrm>
        </p:spPr>
        <p:txBody>
          <a:bodyPr/>
          <a:lstStyle/>
          <a:p>
            <a:r>
              <a:rPr lang="en-US" dirty="0"/>
              <a:t>Essential Delivery Cycle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52754F-AA61-07EB-B45D-DE4676FBF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27575"/>
              </p:ext>
            </p:extLst>
          </p:nvPr>
        </p:nvGraphicFramePr>
        <p:xfrm>
          <a:off x="1522413" y="764704"/>
          <a:ext cx="8532439" cy="6093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1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1113</TotalTime>
  <Words>153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ADLaM Display</vt:lpstr>
      <vt:lpstr>Arial</vt:lpstr>
      <vt:lpstr>Corbel</vt:lpstr>
      <vt:lpstr>Digital Blue Tunnel 16x9</vt:lpstr>
      <vt:lpstr>Practice on Essential Enterprise Architecture Tool</vt:lpstr>
      <vt:lpstr>Positioning of Essential </vt:lpstr>
      <vt:lpstr>Essential Open-Source Packages Download and Installation</vt:lpstr>
      <vt:lpstr>Essential EA Tool (Open-Source) Overview</vt:lpstr>
      <vt:lpstr>Essential Information Eco System</vt:lpstr>
      <vt:lpstr>Essential Meta-Model</vt:lpstr>
      <vt:lpstr>Essential Delivery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on Essential Enterprise Architecture Tool</dc:title>
  <dc:creator>Zhao Xiaoqi</dc:creator>
  <cp:lastModifiedBy>Zhao Xiaoqi</cp:lastModifiedBy>
  <cp:revision>6</cp:revision>
  <dcterms:created xsi:type="dcterms:W3CDTF">2024-01-03T01:44:36Z</dcterms:created>
  <dcterms:modified xsi:type="dcterms:W3CDTF">2024-01-03T20:40:20Z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2024-01-03T01:45:35Z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9377624f-fbfd-494a-a952-26abfea98805</vt:lpwstr>
  </property>
  <property fmtid="{D5CDD505-2E9C-101B-9397-08002B2CF9AE}" pid="14" name="MSIP_Label_19540963-e559-4020-8a90-fe8a502c2801_ContentBits">
    <vt:lpwstr>0</vt:lpwstr>
  </property>
</Properties>
</file>