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Feb.,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Feb.,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asenstar.github.io/EA/architool/Query-Archi-HTML-Report.htm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Understand Structure of Archi HTML Report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68" y="6069522"/>
            <a:ext cx="2810500" cy="585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34C8A3-84CE-B0B0-067B-F18BC9A718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2518" y="2215273"/>
            <a:ext cx="5428411" cy="308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- 01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Query in Archi HTML Report with alasql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16" y="6160674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85DB7-FE17-B65F-3B6D-17F1A31DED1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4445" y="2908589"/>
            <a:ext cx="6437555" cy="2383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C280F-FF0A-212D-A1CE-8C7F1EC2D07A}"/>
              </a:ext>
            </a:extLst>
          </p:cNvPr>
          <p:cNvSpPr txBox="1"/>
          <p:nvPr/>
        </p:nvSpPr>
        <p:spPr>
          <a:xfrm>
            <a:off x="38080" y="4852100"/>
            <a:ext cx="8245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https://yasenstar.github.io/EA/architool/Query-Archi-HTML-Report.html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3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Analyze Archi HTML Report in Power </a:t>
            </a:r>
            <a:r>
              <a:rPr lang="en-US" altLang="zh-CN" sz="7200" dirty="0"/>
              <a:t>BI</a:t>
            </a:r>
            <a:endParaRPr lang="en-US" sz="7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295" y="6167625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99162-8C86-B4D9-6501-1BBBC9CD2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22" y="1681944"/>
            <a:ext cx="14763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219AFB-08F9-0EC3-279B-2C0CCBE7FB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8425" y="3567953"/>
            <a:ext cx="7750367" cy="2301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49183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3287</TotalTime>
  <Words>56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ColorBlockVTI</vt:lpstr>
      <vt:lpstr>Understand Structure of Archi HTML Report</vt:lpstr>
      <vt:lpstr>Query in Archi HTML Report with alasql</vt:lpstr>
      <vt:lpstr>Analyze Archi HTML Report in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using Archi plug-in: coArchi</dc:title>
  <dc:creator>Zhao Xiaoqi</dc:creator>
  <cp:lastModifiedBy>Zhao Xiaoqi</cp:lastModifiedBy>
  <cp:revision>22</cp:revision>
  <dcterms:created xsi:type="dcterms:W3CDTF">2024-02-09T15:20:52Z</dcterms:created>
  <dcterms:modified xsi:type="dcterms:W3CDTF">2024-05-02T01:29:15Z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2024-02-09T15:22:01Z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7c6d88f8-6186-4c0d-a5f8-9d3727746882</vt:lpwstr>
  </property>
  <property fmtid="{D5CDD505-2E9C-101B-9397-08002B2CF9AE}" pid="9" name="MSIP_Label_19540963-e559-4020-8a90-fe8a502c2801_ContentBits">
    <vt:lpwstr>0</vt:lpwstr>
  </property>
</Properties>
</file>