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58" r:id="rId8"/>
    <p:sldId id="262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um.archimatetool.com/index.php?topic=1153.msg7037#msg7037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imatetool/archi-modelrepository-plugin" TargetMode="External"/><Relationship Id="rId2" Type="http://schemas.openxmlformats.org/officeDocument/2006/relationships/hyperlink" Target="https://www.archimatetool.com/plugins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archimatetool/archi-modelrepository-plugin/wik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7213E-DF81-2308-B90E-6DBB3853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1C080-874A-C43D-A450-C83778B5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Contents, and Questions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25316-B361-5A29-A48C-3C923349FB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coArchi? How to make it working in Archi?</a:t>
            </a:r>
          </a:p>
          <a:p>
            <a:r>
              <a:rPr lang="en-US" dirty="0"/>
              <a:t>How to manage the “master” branch with everyone’s working branches?</a:t>
            </a:r>
          </a:p>
          <a:p>
            <a:r>
              <a:rPr lang="en-US" dirty="0"/>
              <a:t>What is the good way to manage a global repository on ARCHI with projects? </a:t>
            </a:r>
            <a:br>
              <a:rPr lang="en-US" dirty="0"/>
            </a:br>
            <a:r>
              <a:rPr lang="en-US" dirty="0"/>
              <a:t>Should I create A git repo for the global repo and uses branches for projects or create also a repo by projects </a:t>
            </a:r>
            <a:r>
              <a:rPr lang="en-US" sz="1400" i="1" dirty="0"/>
              <a:t>(thanks the question from </a:t>
            </a:r>
            <a:r>
              <a:rPr lang="en-US" sz="1400" i="1" dirty="0" err="1"/>
              <a:t>Mohcine</a:t>
            </a:r>
            <a:r>
              <a:rPr lang="en-US" sz="1400" i="1" dirty="0"/>
              <a:t> </a:t>
            </a:r>
            <a:r>
              <a:rPr lang="en-US" sz="1400" i="1" dirty="0" err="1"/>
              <a:t>Aterhzaz</a:t>
            </a:r>
            <a:r>
              <a:rPr lang="en-US" sz="1400" i="1" dirty="0"/>
              <a:t>)</a:t>
            </a:r>
          </a:p>
          <a:p>
            <a:r>
              <a:rPr lang="en-US" dirty="0"/>
              <a:t>How to reflect the different phases/states along with the architecture change in project?</a:t>
            </a:r>
            <a:r>
              <a:rPr lang="en-US" sz="1400" dirty="0"/>
              <a:t> </a:t>
            </a:r>
            <a:r>
              <a:rPr lang="en-US" sz="1400" i="1" dirty="0"/>
              <a:t>(good forum discussion: </a:t>
            </a:r>
            <a:r>
              <a:rPr lang="en-US" sz="1400" i="1" dirty="0">
                <a:hlinkClick r:id="rId2"/>
              </a:rPr>
              <a:t>https://forum.archimatetool.com/index.php?topic=1153.msg7037#msg7037</a:t>
            </a:r>
            <a:r>
              <a:rPr lang="en-US" sz="1400" i="1" dirty="0"/>
              <a:t>)</a:t>
            </a:r>
          </a:p>
          <a:p>
            <a:r>
              <a:rPr lang="en-US" dirty="0"/>
              <a:t>Other reflections of using coArchi in the team with 20+ modelers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00FB-98BA-E078-3187-5C5A44D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85FA-6771-CCF0-48CB-E31F1580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Feb,.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4E25-D26B-6F3F-691B-5337ECA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BE2EA4-03D7-CFE5-3861-E8924FCF61B8}"/>
              </a:ext>
            </a:extLst>
          </p:cNvPr>
          <p:cNvGrpSpPr/>
          <p:nvPr/>
        </p:nvGrpSpPr>
        <p:grpSpPr>
          <a:xfrm>
            <a:off x="3980329" y="6153429"/>
            <a:ext cx="3136846" cy="588020"/>
            <a:chOff x="9034272" y="6189470"/>
            <a:chExt cx="2807208" cy="588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94AD19-3642-A243-8CDB-827AA18356F1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629B6-A828-9B9B-1CC4-F025B9E9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57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1275-AFB9-2AD3-FC08-D73EA6C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Reflections –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587B67-99FF-9303-6346-3E4D88B8DF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50070" y="1295923"/>
            <a:ext cx="9539926" cy="4931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ECBA-82F9-F79A-C12B-0AA86F72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0A54-D4E8-4270-E52E-8186B08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A1FA-ADDB-D2BD-B405-BA4520B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4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76B-AF95-23BA-1CD1-87A3B65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coArchi – Model Collaboration for Archi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ABEF-F848-FCC2-5FB8-F2BEBD92B3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10328275" cy="1641311"/>
          </a:xfrm>
        </p:spPr>
        <p:txBody>
          <a:bodyPr/>
          <a:lstStyle/>
          <a:p>
            <a:r>
              <a:rPr lang="en-US" dirty="0"/>
              <a:t>Get coArchi from </a:t>
            </a:r>
            <a:r>
              <a:rPr lang="en-US" dirty="0">
                <a:hlinkClick r:id="rId2"/>
              </a:rPr>
              <a:t>https://www.archimatetool.com/plugins/</a:t>
            </a:r>
            <a:endParaRPr lang="en-US" dirty="0"/>
          </a:p>
          <a:p>
            <a:r>
              <a:rPr lang="en-US" dirty="0"/>
              <a:t>GitHub project: </a:t>
            </a:r>
            <a:r>
              <a:rPr lang="en-US" sz="2000" dirty="0">
                <a:hlinkClick r:id="rId3"/>
              </a:rPr>
              <a:t>https://github.com/archimatetool/archi-modelrepository-plugin</a:t>
            </a:r>
            <a:endParaRPr lang="en-US" dirty="0"/>
          </a:p>
          <a:p>
            <a:r>
              <a:rPr lang="en-US" dirty="0"/>
              <a:t>Wiki page: </a:t>
            </a:r>
            <a:r>
              <a:rPr lang="en-US" sz="2000" dirty="0">
                <a:hlinkClick r:id="rId4"/>
              </a:rPr>
              <a:t>https://github.com/archimatetool/archi-modelrepository-plugin/wiki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55C9-4170-1CA3-B0EC-9D798C1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805F1-7351-3079-2B47-C67AECCC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0BB-B304-8A31-25B3-FE5F6AC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FD3C6-6ED4-9AE7-82BE-92FDA98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62" y="3429000"/>
            <a:ext cx="4106412" cy="283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CC4C2-A94B-126E-8285-E8343AB27ECD}"/>
              </a:ext>
            </a:extLst>
          </p:cNvPr>
          <p:cNvSpPr txBox="1">
            <a:spLocks/>
          </p:cNvSpPr>
          <p:nvPr/>
        </p:nvSpPr>
        <p:spPr>
          <a:xfrm>
            <a:off x="5952565" y="3427730"/>
            <a:ext cx="5540188" cy="283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Check out the Preferences tab in Archi’s Preferences dialog for global settings</a:t>
            </a:r>
          </a:p>
          <a:p>
            <a:r>
              <a:rPr lang="en-US" sz="1200" dirty="0"/>
              <a:t>Generally, you will need to have a new empty git repository already setup on a git server, but you can create and push to a </a:t>
            </a:r>
            <a:r>
              <a:rPr lang="en-US" sz="1200" dirty="0" err="1"/>
              <a:t>GitBlit</a:t>
            </a:r>
            <a:r>
              <a:rPr lang="en-US" sz="1200" dirty="0"/>
              <a:t> server</a:t>
            </a:r>
          </a:p>
          <a:p>
            <a:r>
              <a:rPr lang="en-US" sz="1200" dirty="0"/>
              <a:t>To add the model from the repository locally, select the first toolbar button in the plugin tab (the green cross). This will clone the repository and create a new blank model</a:t>
            </a:r>
          </a:p>
          <a:p>
            <a:r>
              <a:rPr lang="en-US" sz="1200" dirty="0"/>
              <a:t>Work as usual on your model and save it whenever you want</a:t>
            </a:r>
          </a:p>
          <a:p>
            <a:r>
              <a:rPr lang="en-US" sz="1200" dirty="0"/>
              <a:t>When you’re ready to commit your changes, then choose “Commit Changes” (this can be done offline)</a:t>
            </a:r>
          </a:p>
          <a:p>
            <a:r>
              <a:rPr lang="en-US" sz="1200" dirty="0"/>
              <a:t>When you’re ready to publish/share your work, then choose “Publish Changes”. In case of conflicts (the same concept changed and published by someone else) you’ll see a dialog window helping you to fix them.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382006-2BFC-0671-5DA2-4E2616B8B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3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6E5-8C81-CBDB-C51C-6331AAB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coArchi to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E5E1-DE75-4D06-9A54-A8ADE0B698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Azure DevOps</a:t>
            </a:r>
          </a:p>
          <a:p>
            <a:endParaRPr lang="en-US" dirty="0"/>
          </a:p>
          <a:p>
            <a:r>
              <a:rPr lang="en-US" dirty="0"/>
              <a:t>Gitblit local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4C49-755D-169D-F989-44D3763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AC-3FC9-2460-E6D9-324E76E7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0662-403F-8554-2D94-531A6FD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14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1374C-311A-E544-2850-2BBE3D61AF1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2884" y="136525"/>
            <a:ext cx="11026232" cy="62172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82FE-5B30-F945-A38B-2022F55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4CAB-45B7-6E2D-E64C-E3B6F07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6086-7AE8-F981-CBB6-122F9948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D0516D-26B6-F7AD-C0CC-0EC3C51A4333}"/>
              </a:ext>
            </a:extLst>
          </p:cNvPr>
          <p:cNvSpPr/>
          <p:nvPr/>
        </p:nvSpPr>
        <p:spPr>
          <a:xfrm>
            <a:off x="5967167" y="2734234"/>
            <a:ext cx="1272619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A761FC-E87B-7D95-1825-BA68B890942A}"/>
              </a:ext>
            </a:extLst>
          </p:cNvPr>
          <p:cNvSpPr/>
          <p:nvPr/>
        </p:nvSpPr>
        <p:spPr>
          <a:xfrm>
            <a:off x="2435073" y="4679575"/>
            <a:ext cx="1787303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4D927-9086-3BF2-2651-55ED61D8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F5B-4CA9-15DB-82DB-C79DA97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597346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74DD-C387-E2FC-65BB-7B014EF6B6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46502" y="1695450"/>
            <a:ext cx="4161404" cy="465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Clearer to control the artefacts in project mode</a:t>
            </a:r>
          </a:p>
          <a:p>
            <a:pPr lvl="1"/>
            <a:r>
              <a:rPr lang="en-US" dirty="0"/>
              <a:t>One way sync to project branch makes it possible for project inherit the “master” catalog</a:t>
            </a:r>
          </a:p>
          <a:p>
            <a:pPr lvl="1"/>
            <a:r>
              <a:rPr lang="en-US" dirty="0"/>
              <a:t>Multiple level of projects can be kept splitting in branches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Difficult for one project that have multiple architects working together</a:t>
            </a:r>
          </a:p>
          <a:p>
            <a:pPr lvl="1"/>
            <a:r>
              <a:rPr lang="en-US" dirty="0"/>
              <a:t>Would be “danger” in the post go-live merge back to master</a:t>
            </a:r>
          </a:p>
          <a:p>
            <a:pPr lvl="1"/>
            <a:r>
              <a:rPr lang="en-US" dirty="0"/>
              <a:t>Branch hierarchy is not clear in coArchi tree view as well as GitHub (Azure DevOps can show well)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7FA2-BA7F-4811-4D76-2E64B06E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4D2C-0D30-A49C-B1AC-60F92C83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4CD-EB3E-2C96-9E70-FADBBF6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71E98-3CB9-DC5D-E333-9DECDDA1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6" y="1434918"/>
            <a:ext cx="4361098" cy="176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EB887-5B38-E75A-BE3C-10EE0854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" y="3544770"/>
            <a:ext cx="7393756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E550-F4C4-56D5-5B2C-A628694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257155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0978-85F2-BF34-2F2C-707F6F43F4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 branching base on project, all projects are in the same repo</a:t>
            </a:r>
          </a:p>
          <a:p>
            <a:r>
              <a:rPr lang="en-US" dirty="0"/>
              <a:t>Branch are only used per modelers</a:t>
            </a:r>
          </a:p>
          <a:p>
            <a:r>
              <a:rPr lang="en-US" dirty="0"/>
              <a:t>The different project are in View project folder, it is soft-recommendation for modelers to manage the view naming</a:t>
            </a:r>
          </a:p>
          <a:p>
            <a:r>
              <a:rPr lang="en-US" dirty="0"/>
              <a:t>Create property to indicate status/state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55AF-3575-11B7-CBD0-3F9CDB4E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D785-A966-B9A4-7B6B-5DAA3F5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7739-A64D-7A72-6DF4-A1B08C9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93267-3C90-55D8-E343-8DD67A0A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5" y="4238840"/>
            <a:ext cx="4904762" cy="16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2FFAC-0E7B-89B2-FCB1-2355D5092AFC}"/>
              </a:ext>
            </a:extLst>
          </p:cNvPr>
          <p:cNvSpPr txBox="1"/>
          <p:nvPr/>
        </p:nvSpPr>
        <p:spPr>
          <a:xfrm>
            <a:off x="5836625" y="4221421"/>
            <a:ext cx="60944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in to-be state: add Property called "Effective From" with a date, in format like </a:t>
            </a:r>
            <a:r>
              <a:rPr lang="en-US" sz="12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yyyy</a:t>
            </a: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-mm-dd, no need to distinguish which phase, we just give indication one future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passed the current date and as historical artefact: add Property called "Effective Until" with a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Architect can use title of view to indicate states, e.g. as-is, phase 1, phase 2, …, to-be; while certain phase passed, architect need to maintain/update the view title in time to prevent mis-leading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 repository will keep (not delete) the historical elements/relations, gradually, those decommissioned objects will be added those “effective” properties then we will have better view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66238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257</TotalTime>
  <Words>712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Symbol</vt:lpstr>
      <vt:lpstr>ColorBlockVTI</vt:lpstr>
      <vt:lpstr>Practice of using Archi plug-in: coArchi</vt:lpstr>
      <vt:lpstr>Contents, and Questions …</vt:lpstr>
      <vt:lpstr>More Reflections – Performance</vt:lpstr>
      <vt:lpstr>coArchi – Model Collaboration for Archi</vt:lpstr>
      <vt:lpstr>Connect coArchi to Remote Repo</vt:lpstr>
      <vt:lpstr>PowerPoint Presentation</vt:lpstr>
      <vt:lpstr>Manage Projects in coArchi – Approach 1</vt:lpstr>
      <vt:lpstr>Manage Projects in coArchi – Approach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14</cp:revision>
  <dcterms:created xsi:type="dcterms:W3CDTF">2024-02-09T15:20:52Z</dcterms:created>
  <dcterms:modified xsi:type="dcterms:W3CDTF">2024-02-09T19:39:17Z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