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48" d="100"/>
          <a:sy n="48" d="100"/>
        </p:scale>
        <p:origin x="42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yasenstar/E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asenstar.github.io/EA/architool/Query-Archi-HTML-Report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Understand Structure of Archi HTML Report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68" y="6069522"/>
            <a:ext cx="2810500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4C8A3-84CE-B0B0-067B-F18BC9A7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518" y="2215273"/>
            <a:ext cx="5428411" cy="30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- 01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Query in Archi HTML Report with alasql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735494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16" y="6160674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5DB7-FE17-B65F-3B6D-17F1A31D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4445" y="2908589"/>
            <a:ext cx="6437555" cy="238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C280F-FF0A-212D-A1CE-8C7F1EC2D07A}"/>
              </a:ext>
            </a:extLst>
          </p:cNvPr>
          <p:cNvSpPr txBox="1"/>
          <p:nvPr/>
        </p:nvSpPr>
        <p:spPr>
          <a:xfrm>
            <a:off x="38080" y="4852100"/>
            <a:ext cx="8245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https://yasenstar.github.io/EA/architool/Query-Archi-HTML-Report.html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F7B81-55B4-326B-329C-0BBED78FA2AC}"/>
              </a:ext>
            </a:extLst>
          </p:cNvPr>
          <p:cNvSpPr txBox="1"/>
          <p:nvPr/>
        </p:nvSpPr>
        <p:spPr>
          <a:xfrm>
            <a:off x="38081" y="6320193"/>
            <a:ext cx="423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https://github.com/yasenstar/EA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Analyze Archi HTML Report in Power </a:t>
            </a:r>
            <a:r>
              <a:rPr lang="en-US" altLang="zh-CN" sz="7200" dirty="0"/>
              <a:t>BI</a:t>
            </a:r>
            <a:endParaRPr lang="en-US" sz="7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295" y="6167625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9162-8C86-B4D9-6501-1BBBC9CD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22" y="1681944"/>
            <a:ext cx="14763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219AFB-08F9-0EC3-279B-2C0CCBE7F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425" y="3567953"/>
            <a:ext cx="7750367" cy="23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49183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3294</TotalTime>
  <Words>65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ColorBlockVTI</vt:lpstr>
      <vt:lpstr>Understand Structure of Archi HTML Report</vt:lpstr>
      <vt:lpstr>Query in Archi HTML Report with alasql</vt:lpstr>
      <vt:lpstr>Analyze Archi HTML Report in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23</cp:revision>
  <dcterms:created xsi:type="dcterms:W3CDTF">2024-02-09T15:20:52Z</dcterms:created>
  <dcterms:modified xsi:type="dcterms:W3CDTF">2024-05-02T01:36:30Z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