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yasenstar/E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asenstar.github.io/EA/architool/Query-Archi-HTML-Report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5468470"/>
            <a:ext cx="6437555" cy="475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68" y="6069522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200808" y="1413698"/>
            <a:ext cx="10951285" cy="1157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Archi HTML Exported Report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1D8F9-0C31-C248-EC96-352920DB57C6}"/>
              </a:ext>
            </a:extLst>
          </p:cNvPr>
          <p:cNvSpPr txBox="1"/>
          <p:nvPr/>
        </p:nvSpPr>
        <p:spPr>
          <a:xfrm>
            <a:off x="313765" y="2832847"/>
            <a:ext cx="77952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 Structure of Archi HTML Report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Query in Archi HTML Report with alasql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Analyze Archi HTML Report in Power BI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619332-7888-9ED8-C967-C3FEBCB63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416" y="2926996"/>
            <a:ext cx="4016188" cy="24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Understand Structure of Archi HTML Report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68" y="6069522"/>
            <a:ext cx="2810500" cy="58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4C8A3-84CE-B0B0-067B-F18BC9A7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2518" y="2215273"/>
            <a:ext cx="5428411" cy="30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- 01</a:t>
            </a:r>
          </a:p>
        </p:txBody>
      </p:sp>
    </p:spTree>
    <p:extLst>
      <p:ext uri="{BB962C8B-B14F-4D97-AF65-F5344CB8AC3E}">
        <p14:creationId xmlns:p14="http://schemas.microsoft.com/office/powerpoint/2010/main" val="361295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Query in Archi HTML Report with alasql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735494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16" y="6160674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85DB7-FE17-B65F-3B6D-17F1A31DED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4445" y="2908589"/>
            <a:ext cx="6437555" cy="2383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C280F-FF0A-212D-A1CE-8C7F1EC2D07A}"/>
              </a:ext>
            </a:extLst>
          </p:cNvPr>
          <p:cNvSpPr txBox="1"/>
          <p:nvPr/>
        </p:nvSpPr>
        <p:spPr>
          <a:xfrm>
            <a:off x="38080" y="4852100"/>
            <a:ext cx="8245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https://yasenstar.github.io/EA/architool/Query-Archi-HTML-Report.html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F7B81-55B4-326B-329C-0BBED78FA2AC}"/>
              </a:ext>
            </a:extLst>
          </p:cNvPr>
          <p:cNvSpPr txBox="1"/>
          <p:nvPr/>
        </p:nvSpPr>
        <p:spPr>
          <a:xfrm>
            <a:off x="38081" y="6320193"/>
            <a:ext cx="423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https://github.com/yasenstar/EA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Analyze Archi HTML Report in Power </a:t>
            </a:r>
            <a:r>
              <a:rPr lang="en-US" altLang="zh-CN" sz="7200" dirty="0"/>
              <a:t>BI</a:t>
            </a:r>
            <a:endParaRPr lang="en-US" sz="7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295" y="6167625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99162-8C86-B4D9-6501-1BBBC9CD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22" y="1681944"/>
            <a:ext cx="14763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219AFB-08F9-0EC3-279B-2C0CCBE7FB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425" y="3567953"/>
            <a:ext cx="7750367" cy="230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49183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3298</TotalTime>
  <Words>91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ColorBlockVTI</vt:lpstr>
      <vt:lpstr>PowerPoint Presentation</vt:lpstr>
      <vt:lpstr>Understand Structure of Archi HTML Report</vt:lpstr>
      <vt:lpstr>Query in Archi HTML Report with alasql</vt:lpstr>
      <vt:lpstr>Analyze Archi HTML Report in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25</cp:revision>
  <dcterms:created xsi:type="dcterms:W3CDTF">2024-02-09T15:20:52Z</dcterms:created>
  <dcterms:modified xsi:type="dcterms:W3CDTF">2024-05-03T23:57:16Z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