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94" d="100"/>
          <a:sy n="94" d="100"/>
        </p:scale>
        <p:origin x="199" y="2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6/9/2024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A1C8CA-7B9D-D3D2-9F3A-B847135D3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2045299"/>
          </a:xfrm>
        </p:spPr>
        <p:txBody>
          <a:bodyPr/>
          <a:lstStyle/>
          <a:p>
            <a:r>
              <a:rPr lang="en-US" sz="4400" dirty="0"/>
              <a:t>Ontology View of ArchiMate 3.2 Specification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A7BF93-DA2E-EA6A-C236-2EB2F25E5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84" y="2403108"/>
            <a:ext cx="8488674" cy="4303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A5C7ED-1673-3F7C-7575-46A0B0F73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6979" y="202064"/>
            <a:ext cx="2437961" cy="81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F4DB93-A5EE-1136-69BE-BAA39D09D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794" y="1147918"/>
            <a:ext cx="3810000" cy="100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80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8E39C5-078A-25C4-CEE6-EDCF2EB79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50" y="911258"/>
            <a:ext cx="1922132" cy="4319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F6D8F-A639-BC90-3CE5-A920E0EC5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00" y="85871"/>
            <a:ext cx="1911334" cy="65114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263A25-40FD-DE88-6EF4-8DF4FC870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4209" y="911258"/>
            <a:ext cx="1922132" cy="454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64952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{99CC9ED3-4357-4D1D-BB82-E357E6C37734}tf89338750_win32</Template>
  <TotalTime>3575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Univers</vt:lpstr>
      <vt:lpstr>GradientVTI</vt:lpstr>
      <vt:lpstr>Ontology View of ArchiMate 3.2 Specification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Zhao Xiaoqi</dc:creator>
  <cp:lastModifiedBy>Zhao Xiaoqi</cp:lastModifiedBy>
  <cp:revision>3</cp:revision>
  <dcterms:created xsi:type="dcterms:W3CDTF">2024-06-09T20:54:36Z</dcterms:created>
  <dcterms:modified xsi:type="dcterms:W3CDTF">2024-06-12T12:23:29Z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2024-06-10T00:47:39Z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32537f11-f6e4-4067-97ce-64a2f8532d92</vt:lpwstr>
  </property>
  <property fmtid="{D5CDD505-2E9C-101B-9397-08002B2CF9AE}" pid="9" name="MSIP_Label_19540963-e559-4020-8a90-fe8a502c2801_ContentBits">
    <vt:lpwstr>0</vt:lpwstr>
  </property>
</Properties>
</file>